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23"/>
  </p:notesMasterIdLst>
  <p:handoutMasterIdLst>
    <p:handoutMasterId r:id="rId424"/>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1402" r:id="rId61"/>
    <p:sldId id="936" r:id="rId62"/>
    <p:sldId id="938" r:id="rId63"/>
    <p:sldId id="942" r:id="rId64"/>
    <p:sldId id="943" r:id="rId65"/>
    <p:sldId id="944" r:id="rId66"/>
    <p:sldId id="946" r:id="rId67"/>
    <p:sldId id="948" r:id="rId68"/>
    <p:sldId id="949" r:id="rId69"/>
    <p:sldId id="1333" r:id="rId70"/>
    <p:sldId id="1334" r:id="rId71"/>
    <p:sldId id="1403" r:id="rId72"/>
    <p:sldId id="1332" r:id="rId73"/>
    <p:sldId id="950" r:id="rId74"/>
    <p:sldId id="952" r:id="rId75"/>
    <p:sldId id="953" r:id="rId76"/>
    <p:sldId id="954" r:id="rId77"/>
    <p:sldId id="955" r:id="rId78"/>
    <p:sldId id="956" r:id="rId79"/>
    <p:sldId id="957" r:id="rId80"/>
    <p:sldId id="958" r:id="rId81"/>
    <p:sldId id="959" r:id="rId82"/>
    <p:sldId id="960" r:id="rId83"/>
    <p:sldId id="1344"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1405" r:id="rId104"/>
    <p:sldId id="1404" r:id="rId105"/>
    <p:sldId id="971" r:id="rId106"/>
    <p:sldId id="972" r:id="rId107"/>
    <p:sldId id="1343" r:id="rId108"/>
    <p:sldId id="973" r:id="rId109"/>
    <p:sldId id="975" r:id="rId110"/>
    <p:sldId id="976" r:id="rId111"/>
    <p:sldId id="984" r:id="rId112"/>
    <p:sldId id="985" r:id="rId113"/>
    <p:sldId id="986" r:id="rId114"/>
    <p:sldId id="1345" r:id="rId115"/>
    <p:sldId id="1346" r:id="rId116"/>
    <p:sldId id="987" r:id="rId117"/>
    <p:sldId id="988" r:id="rId118"/>
    <p:sldId id="977" r:id="rId119"/>
    <p:sldId id="978" r:id="rId120"/>
    <p:sldId id="979" r:id="rId121"/>
    <p:sldId id="990" r:id="rId122"/>
    <p:sldId id="989" r:id="rId123"/>
    <p:sldId id="991" r:id="rId124"/>
    <p:sldId id="992" r:id="rId125"/>
    <p:sldId id="993" r:id="rId126"/>
    <p:sldId id="994" r:id="rId127"/>
    <p:sldId id="995" r:id="rId128"/>
    <p:sldId id="996" r:id="rId129"/>
    <p:sldId id="997" r:id="rId130"/>
    <p:sldId id="998" r:id="rId131"/>
    <p:sldId id="999" r:id="rId132"/>
    <p:sldId id="1406" r:id="rId133"/>
    <p:sldId id="1016" r:id="rId134"/>
    <p:sldId id="1017" r:id="rId135"/>
    <p:sldId id="1347" r:id="rId136"/>
    <p:sldId id="1018" r:id="rId137"/>
    <p:sldId id="1019" r:id="rId138"/>
    <p:sldId id="1020" r:id="rId139"/>
    <p:sldId id="1407" r:id="rId140"/>
    <p:sldId id="1021" r:id="rId141"/>
    <p:sldId id="1023" r:id="rId142"/>
    <p:sldId id="1024" r:id="rId143"/>
    <p:sldId id="1025" r:id="rId144"/>
    <p:sldId id="1026" r:id="rId145"/>
    <p:sldId id="1027" r:id="rId146"/>
    <p:sldId id="1028" r:id="rId147"/>
    <p:sldId id="1029" r:id="rId148"/>
    <p:sldId id="1030" r:id="rId149"/>
    <p:sldId id="1031" r:id="rId150"/>
    <p:sldId id="1032" r:id="rId151"/>
    <p:sldId id="1033" r:id="rId152"/>
    <p:sldId id="1034" r:id="rId153"/>
    <p:sldId id="1035" r:id="rId154"/>
    <p:sldId id="1036" r:id="rId155"/>
    <p:sldId id="1037" r:id="rId156"/>
    <p:sldId id="1039" r:id="rId157"/>
    <p:sldId id="1040" r:id="rId158"/>
    <p:sldId id="1041" r:id="rId159"/>
    <p:sldId id="1042" r:id="rId160"/>
    <p:sldId id="1043" r:id="rId161"/>
    <p:sldId id="1349" r:id="rId162"/>
    <p:sldId id="1348" r:id="rId163"/>
    <p:sldId id="1044" r:id="rId164"/>
    <p:sldId id="1045" r:id="rId165"/>
    <p:sldId id="1350" r:id="rId166"/>
    <p:sldId id="1351" r:id="rId167"/>
    <p:sldId id="1046" r:id="rId168"/>
    <p:sldId id="1047" r:id="rId169"/>
    <p:sldId id="1048" r:id="rId170"/>
    <p:sldId id="1049" r:id="rId171"/>
    <p:sldId id="1050" r:id="rId172"/>
    <p:sldId id="1051" r:id="rId173"/>
    <p:sldId id="1052" r:id="rId174"/>
    <p:sldId id="1053" r:id="rId175"/>
    <p:sldId id="1054" r:id="rId176"/>
    <p:sldId id="1003" r:id="rId177"/>
    <p:sldId id="1001" r:id="rId178"/>
    <p:sldId id="1002" r:id="rId179"/>
    <p:sldId id="1055" r:id="rId180"/>
    <p:sldId id="1056" r:id="rId181"/>
    <p:sldId id="1062" r:id="rId182"/>
    <p:sldId id="1057" r:id="rId183"/>
    <p:sldId id="1058" r:id="rId184"/>
    <p:sldId id="1059" r:id="rId185"/>
    <p:sldId id="1352" r:id="rId186"/>
    <p:sldId id="1060" r:id="rId187"/>
    <p:sldId id="1061" r:id="rId188"/>
    <p:sldId id="1063" r:id="rId189"/>
    <p:sldId id="1064" r:id="rId190"/>
    <p:sldId id="1065" r:id="rId191"/>
    <p:sldId id="1353" r:id="rId192"/>
    <p:sldId id="1066" r:id="rId193"/>
    <p:sldId id="1067" r:id="rId194"/>
    <p:sldId id="1068" r:id="rId195"/>
    <p:sldId id="1069" r:id="rId196"/>
    <p:sldId id="1087" r:id="rId197"/>
    <p:sldId id="1070" r:id="rId198"/>
    <p:sldId id="1071" r:id="rId199"/>
    <p:sldId id="1072" r:id="rId200"/>
    <p:sldId id="1073" r:id="rId201"/>
    <p:sldId id="1074" r:id="rId202"/>
    <p:sldId id="1076" r:id="rId203"/>
    <p:sldId id="1077" r:id="rId204"/>
    <p:sldId id="1078" r:id="rId205"/>
    <p:sldId id="1079" r:id="rId206"/>
    <p:sldId id="1080" r:id="rId207"/>
    <p:sldId id="1081" r:id="rId208"/>
    <p:sldId id="1082" r:id="rId209"/>
    <p:sldId id="1083" r:id="rId210"/>
    <p:sldId id="1084" r:id="rId211"/>
    <p:sldId id="1085" r:id="rId212"/>
    <p:sldId id="1086" r:id="rId213"/>
    <p:sldId id="1088" r:id="rId214"/>
    <p:sldId id="1089" r:id="rId215"/>
    <p:sldId id="1090" r:id="rId216"/>
    <p:sldId id="1091" r:id="rId217"/>
    <p:sldId id="1092" r:id="rId218"/>
    <p:sldId id="1093" r:id="rId219"/>
    <p:sldId id="1094" r:id="rId220"/>
    <p:sldId id="1095" r:id="rId221"/>
    <p:sldId id="1096" r:id="rId222"/>
    <p:sldId id="1097" r:id="rId223"/>
    <p:sldId id="1098" r:id="rId224"/>
    <p:sldId id="1099" r:id="rId225"/>
    <p:sldId id="1101" r:id="rId226"/>
    <p:sldId id="1102" r:id="rId227"/>
    <p:sldId id="1103" r:id="rId228"/>
    <p:sldId id="1104" r:id="rId229"/>
    <p:sldId id="1105" r:id="rId230"/>
    <p:sldId id="1106" r:id="rId231"/>
    <p:sldId id="1107" r:id="rId232"/>
    <p:sldId id="1108" r:id="rId233"/>
    <p:sldId id="1109" r:id="rId234"/>
    <p:sldId id="1110" r:id="rId235"/>
    <p:sldId id="1111" r:id="rId236"/>
    <p:sldId id="1354" r:id="rId237"/>
    <p:sldId id="1355" r:id="rId238"/>
    <p:sldId id="1356" r:id="rId239"/>
    <p:sldId id="1357" r:id="rId240"/>
    <p:sldId id="1358" r:id="rId241"/>
    <p:sldId id="1112" r:id="rId242"/>
    <p:sldId id="1113" r:id="rId243"/>
    <p:sldId id="1114" r:id="rId244"/>
    <p:sldId id="1115" r:id="rId245"/>
    <p:sldId id="1116" r:id="rId246"/>
    <p:sldId id="1117" r:id="rId247"/>
    <p:sldId id="1118" r:id="rId248"/>
    <p:sldId id="1119" r:id="rId249"/>
    <p:sldId id="1120" r:id="rId250"/>
    <p:sldId id="1124" r:id="rId251"/>
    <p:sldId id="1121" r:id="rId252"/>
    <p:sldId id="1122" r:id="rId253"/>
    <p:sldId id="1123" r:id="rId254"/>
    <p:sldId id="1004" r:id="rId255"/>
    <p:sldId id="1005" r:id="rId256"/>
    <p:sldId id="1006" r:id="rId257"/>
    <p:sldId id="1125" r:id="rId258"/>
    <p:sldId id="1126" r:id="rId259"/>
    <p:sldId id="1127" r:id="rId260"/>
    <p:sldId id="1128" r:id="rId261"/>
    <p:sldId id="1129" r:id="rId262"/>
    <p:sldId id="1130" r:id="rId263"/>
    <p:sldId id="1131" r:id="rId264"/>
    <p:sldId id="1132" r:id="rId265"/>
    <p:sldId id="1133" r:id="rId266"/>
    <p:sldId id="1134" r:id="rId267"/>
    <p:sldId id="1135" r:id="rId268"/>
    <p:sldId id="1297" r:id="rId269"/>
    <p:sldId id="1298" r:id="rId270"/>
    <p:sldId id="1301" r:id="rId271"/>
    <p:sldId id="1302" r:id="rId272"/>
    <p:sldId id="1303" r:id="rId273"/>
    <p:sldId id="1304" r:id="rId274"/>
    <p:sldId id="1305" r:id="rId275"/>
    <p:sldId id="1306" r:id="rId276"/>
    <p:sldId id="1307" r:id="rId277"/>
    <p:sldId id="1359" r:id="rId278"/>
    <p:sldId id="1308" r:id="rId279"/>
    <p:sldId id="1309" r:id="rId280"/>
    <p:sldId id="1310" r:id="rId281"/>
    <p:sldId id="1312" r:id="rId282"/>
    <p:sldId id="1313" r:id="rId283"/>
    <p:sldId id="1314" r:id="rId284"/>
    <p:sldId id="1360" r:id="rId285"/>
    <p:sldId id="1362" r:id="rId286"/>
    <p:sldId id="1363" r:id="rId287"/>
    <p:sldId id="1364" r:id="rId288"/>
    <p:sldId id="1361" r:id="rId289"/>
    <p:sldId id="1315" r:id="rId290"/>
    <p:sldId id="1365" r:id="rId291"/>
    <p:sldId id="1316" r:id="rId292"/>
    <p:sldId id="1366" r:id="rId293"/>
    <p:sldId id="1367" r:id="rId294"/>
    <p:sldId id="1368" r:id="rId295"/>
    <p:sldId id="1369" r:id="rId296"/>
    <p:sldId id="1380" r:id="rId297"/>
    <p:sldId id="1370" r:id="rId298"/>
    <p:sldId id="1371" r:id="rId299"/>
    <p:sldId id="1372" r:id="rId300"/>
    <p:sldId id="1373" r:id="rId301"/>
    <p:sldId id="1374" r:id="rId302"/>
    <p:sldId id="1375" r:id="rId303"/>
    <p:sldId id="1376" r:id="rId304"/>
    <p:sldId id="1377" r:id="rId305"/>
    <p:sldId id="1378" r:id="rId306"/>
    <p:sldId id="1379" r:id="rId307"/>
    <p:sldId id="1139" r:id="rId308"/>
    <p:sldId id="1140" r:id="rId309"/>
    <p:sldId id="1317" r:id="rId310"/>
    <p:sldId id="1141" r:id="rId311"/>
    <p:sldId id="1318" r:id="rId312"/>
    <p:sldId id="1320" r:id="rId313"/>
    <p:sldId id="1319" r:id="rId314"/>
    <p:sldId id="1321" r:id="rId315"/>
    <p:sldId id="1322" r:id="rId316"/>
    <p:sldId id="1323" r:id="rId317"/>
    <p:sldId id="1299" r:id="rId318"/>
    <p:sldId id="1143" r:id="rId319"/>
    <p:sldId id="1144" r:id="rId320"/>
    <p:sldId id="1145" r:id="rId321"/>
    <p:sldId id="1146" r:id="rId322"/>
    <p:sldId id="1147" r:id="rId323"/>
    <p:sldId id="1148" r:id="rId324"/>
    <p:sldId id="1149" r:id="rId325"/>
    <p:sldId id="1150" r:id="rId326"/>
    <p:sldId id="1151" r:id="rId327"/>
    <p:sldId id="1152" r:id="rId328"/>
    <p:sldId id="1153" r:id="rId329"/>
    <p:sldId id="1154" r:id="rId330"/>
    <p:sldId id="1155" r:id="rId331"/>
    <p:sldId id="1156" r:id="rId332"/>
    <p:sldId id="1157" r:id="rId333"/>
    <p:sldId id="1158" r:id="rId334"/>
    <p:sldId id="1159" r:id="rId335"/>
    <p:sldId id="1160" r:id="rId336"/>
    <p:sldId id="1161" r:id="rId337"/>
    <p:sldId id="1162" r:id="rId338"/>
    <p:sldId id="1163" r:id="rId339"/>
    <p:sldId id="1164" r:id="rId340"/>
    <p:sldId id="1165" r:id="rId341"/>
    <p:sldId id="1166" r:id="rId342"/>
    <p:sldId id="1167" r:id="rId343"/>
    <p:sldId id="1168" r:id="rId344"/>
    <p:sldId id="1169" r:id="rId345"/>
    <p:sldId id="1170" r:id="rId346"/>
    <p:sldId id="1171" r:id="rId347"/>
    <p:sldId id="1172" r:id="rId348"/>
    <p:sldId id="1173" r:id="rId349"/>
    <p:sldId id="1174" r:id="rId350"/>
    <p:sldId id="1007" r:id="rId351"/>
    <p:sldId id="1008" r:id="rId352"/>
    <p:sldId id="1009" r:id="rId353"/>
    <p:sldId id="1239" r:id="rId354"/>
    <p:sldId id="1240" r:id="rId355"/>
    <p:sldId id="1241" r:id="rId356"/>
    <p:sldId id="1242" r:id="rId357"/>
    <p:sldId id="1243" r:id="rId358"/>
    <p:sldId id="1244" r:id="rId359"/>
    <p:sldId id="1245" r:id="rId360"/>
    <p:sldId id="1254" r:id="rId361"/>
    <p:sldId id="1246" r:id="rId362"/>
    <p:sldId id="1247" r:id="rId363"/>
    <p:sldId id="1248" r:id="rId364"/>
    <p:sldId id="1249" r:id="rId365"/>
    <p:sldId id="1381" r:id="rId366"/>
    <p:sldId id="1384" r:id="rId367"/>
    <p:sldId id="1382" r:id="rId368"/>
    <p:sldId id="1383" r:id="rId369"/>
    <p:sldId id="1385" r:id="rId370"/>
    <p:sldId id="1386" r:id="rId371"/>
    <p:sldId id="1387" r:id="rId372"/>
    <p:sldId id="1388" r:id="rId373"/>
    <p:sldId id="1389" r:id="rId374"/>
    <p:sldId id="1390" r:id="rId375"/>
    <p:sldId id="1391" r:id="rId376"/>
    <p:sldId id="1392" r:id="rId377"/>
    <p:sldId id="1393" r:id="rId378"/>
    <p:sldId id="1250" r:id="rId379"/>
    <p:sldId id="1251" r:id="rId380"/>
    <p:sldId id="1252" r:id="rId381"/>
    <p:sldId id="1253" r:id="rId382"/>
    <p:sldId id="1256" r:id="rId383"/>
    <p:sldId id="1255" r:id="rId384"/>
    <p:sldId id="1394" r:id="rId385"/>
    <p:sldId id="1259" r:id="rId386"/>
    <p:sldId id="1260" r:id="rId387"/>
    <p:sldId id="1261" r:id="rId388"/>
    <p:sldId id="1262" r:id="rId389"/>
    <p:sldId id="1263" r:id="rId390"/>
    <p:sldId id="1264" r:id="rId391"/>
    <p:sldId id="1265" r:id="rId392"/>
    <p:sldId id="1395" r:id="rId393"/>
    <p:sldId id="1266" r:id="rId394"/>
    <p:sldId id="1267" r:id="rId395"/>
    <p:sldId id="1396" r:id="rId396"/>
    <p:sldId id="1397" r:id="rId397"/>
    <p:sldId id="1399" r:id="rId398"/>
    <p:sldId id="1400" r:id="rId399"/>
    <p:sldId id="1398" r:id="rId400"/>
    <p:sldId id="1401" r:id="rId401"/>
    <p:sldId id="1268" r:id="rId402"/>
    <p:sldId id="1269" r:id="rId403"/>
    <p:sldId id="1270" r:id="rId404"/>
    <p:sldId id="1271" r:id="rId405"/>
    <p:sldId id="1272" r:id="rId406"/>
    <p:sldId id="1273" r:id="rId407"/>
    <p:sldId id="1274" r:id="rId408"/>
    <p:sldId id="1275" r:id="rId409"/>
    <p:sldId id="1276" r:id="rId410"/>
    <p:sldId id="1277" r:id="rId411"/>
    <p:sldId id="1278" r:id="rId412"/>
    <p:sldId id="1279" r:id="rId413"/>
    <p:sldId id="1280" r:id="rId414"/>
    <p:sldId id="1281" r:id="rId415"/>
    <p:sldId id="1282" r:id="rId416"/>
    <p:sldId id="1283" r:id="rId417"/>
    <p:sldId id="1285" r:id="rId418"/>
    <p:sldId id="1284" r:id="rId419"/>
    <p:sldId id="1286" r:id="rId420"/>
    <p:sldId id="1287" r:id="rId421"/>
    <p:sldId id="1288" r:id="rId422"/>
  </p:sldIdLst>
  <p:sldSz cx="10440988" cy="6858000"/>
  <p:notesSz cx="6797675" cy="9926638"/>
  <p:embeddedFontLst>
    <p:embeddedFont>
      <p:font typeface="Calvin" panose="020B0600000101010101"/>
      <p:regular r:id="rId425"/>
    </p:embeddedFont>
    <p:embeddedFont>
      <p:font typeface="Cambria Math" panose="02040503050406030204" pitchFamily="18" charset="0"/>
      <p:regular r:id="rId426"/>
    </p:embeddedFont>
    <p:embeddedFont>
      <p:font typeface="Candara" panose="020E0502030303020204" pitchFamily="34" charset="0"/>
      <p:regular r:id="rId427"/>
      <p:bold r:id="rId428"/>
      <p:italic r:id="rId429"/>
      <p:boldItalic r:id="rId430"/>
    </p:embeddedFont>
    <p:embeddedFont>
      <p:font typeface="Consolas" panose="020B0609020204030204" pitchFamily="49" charset="0"/>
      <p:regular r:id="rId431"/>
      <p:bold r:id="rId432"/>
      <p:italic r:id="rId433"/>
      <p:boldItalic r:id="rId434"/>
    </p:embeddedFont>
    <p:embeddedFont>
      <p:font typeface="Microsoft Sans Serif" panose="020B0604020202020204" pitchFamily="34" charset="0"/>
      <p:regular r:id="rId435"/>
    </p:embeddedFont>
    <p:embeddedFont>
      <p:font typeface="고도 B" panose="02000503000000020004" pitchFamily="2" charset="-127"/>
      <p:regular r:id="rId436"/>
    </p:embeddedFont>
    <p:embeddedFont>
      <p:font typeface="고도 M" panose="02000503000000020004" pitchFamily="2" charset="-127"/>
      <p:regular r:id="rId437"/>
    </p:embeddedFont>
    <p:embeddedFont>
      <p:font typeface="나눔스퀘어 ExtraBold" panose="020B0600000101010101" pitchFamily="50" charset="-127"/>
      <p:bold r:id="rId438"/>
    </p:embeddedFont>
    <p:embeddedFont>
      <p:font typeface="맑은 고딕" panose="020B0503020000020004" pitchFamily="50" charset="-127"/>
      <p:regular r:id="rId439"/>
      <p:bold r:id="rId440"/>
    </p:embeddedFont>
    <p:embeddedFont>
      <p:font typeface="맑은 고딕" panose="020B0503020000020004" pitchFamily="50" charset="-127"/>
      <p:regular r:id="rId439"/>
      <p:bold r:id="rId440"/>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41" d="100"/>
          <a:sy n="41" d="100"/>
        </p:scale>
        <p:origin x="30" y="216"/>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font" Target="fonts/font9.fntdata"/><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theme" Target="theme/theme1.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handoutMaster" Target="handoutMasters/handoutMaster1.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font" Target="fonts/font11.fntdata"/><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font" Target="fonts/font2.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font" Target="fonts/font13.fntdata"/><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font" Target="fonts/font4.fntdata"/><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font" Target="fonts/font15.fntdata"/><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font" Target="fonts/font6.fntdata"/><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commentAuthors" Target="commentAuthors.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font" Target="fonts/font7.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presProps" Target="presProp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font" Target="fonts/font8.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viewProps" Target="viewProps.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notesMaster" Target="notesMasters/notesMaster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font" Target="fonts/font10.fntdata"/><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tableStyles" Target="tableStyles.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font" Target="fonts/font1.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font" Target="fonts/font12.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font" Target="fonts/font3.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font" Target="fonts/font14.fntdata"/><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font" Target="fonts/font5.fntdata"/><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font" Target="fonts/font16.fntdata"/><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2519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56069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71.png"/></Relationships>
</file>

<file path=ppt/slides/_rels/slide104.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10" Type="http://schemas.openxmlformats.org/officeDocument/2006/relationships/image" Target="../media/image87.png"/><Relationship Id="rId4" Type="http://schemas.openxmlformats.org/officeDocument/2006/relationships/image" Target="../media/image811.png"/><Relationship Id="rId9"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575.png"/><Relationship Id="rId4" Type="http://schemas.openxmlformats.org/officeDocument/2006/relationships/image" Target="../media/image5610.png"/></Relationships>
</file>

<file path=ppt/slides/_rels/slide10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1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0.png"/><Relationship Id="rId7"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6.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2.png"/><Relationship Id="rId4" Type="http://schemas.openxmlformats.org/officeDocument/2006/relationships/image" Target="../media/image120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png"/><Relationship Id="rId4" Type="http://schemas.openxmlformats.org/officeDocument/2006/relationships/image" Target="../media/image1200.png"/></Relationships>
</file>

<file path=ppt/slides/_rels/slide1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62.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9.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63.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4.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10.png"/><Relationship Id="rId4" Type="http://schemas.openxmlformats.org/officeDocument/2006/relationships/image" Target="../media/image1200.png"/></Relationships>
</file>

<file path=ppt/slides/_rels/slide16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1.png"/><Relationship Id="rId4" Type="http://schemas.openxmlformats.org/officeDocument/2006/relationships/image" Target="../media/image1200.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3.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8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90.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92.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93.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2.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94.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5.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7.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9.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8.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9.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20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20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201.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20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202.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5.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8.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9.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21.xml.rels><?xml version="1.0" encoding="UTF-8" standalone="yes"?>
<Relationships xmlns="http://schemas.openxmlformats.org/package/2006/relationships"><Relationship Id="rId8" Type="http://schemas.openxmlformats.org/officeDocument/2006/relationships/image" Target="../media/image282.svg"/><Relationship Id="rId3" Type="http://schemas.openxmlformats.org/officeDocument/2006/relationships/image" Target="../media/image274.jpeg"/><Relationship Id="rId7" Type="http://schemas.openxmlformats.org/officeDocument/2006/relationships/image" Target="../media/image28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280.svg"/><Relationship Id="rId5" Type="http://schemas.openxmlformats.org/officeDocument/2006/relationships/image" Target="../media/image279.png"/><Relationship Id="rId10" Type="http://schemas.openxmlformats.org/officeDocument/2006/relationships/image" Target="../media/image284.svg"/><Relationship Id="rId4" Type="http://schemas.openxmlformats.org/officeDocument/2006/relationships/image" Target="../media/image275.jpeg"/><Relationship Id="rId9" Type="http://schemas.openxmlformats.org/officeDocument/2006/relationships/image" Target="../media/image283.png"/></Relationships>
</file>

<file path=ppt/slides/_rels/slide222.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3.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0.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9.png"/><Relationship Id="rId17" Type="http://schemas.openxmlformats.org/officeDocument/2006/relationships/image" Target="../media/image284.svg"/><Relationship Id="rId2" Type="http://schemas.openxmlformats.org/officeDocument/2006/relationships/notesSlide" Target="../notesSlides/notesSlide222.xml"/><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2.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1.png"/></Relationships>
</file>

<file path=ppt/slides/_rels/slide224.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1.png"/><Relationship Id="rId17" Type="http://schemas.openxmlformats.org/officeDocument/2006/relationships/image" Target="../media/image304.png"/><Relationship Id="rId2" Type="http://schemas.openxmlformats.org/officeDocument/2006/relationships/notesSlide" Target="../notesSlides/notesSlide223.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0.svg"/><Relationship Id="rId5" Type="http://schemas.openxmlformats.org/officeDocument/2006/relationships/image" Target="../media/image299.png"/><Relationship Id="rId15" Type="http://schemas.openxmlformats.org/officeDocument/2006/relationships/image" Target="../media/image284.svg"/><Relationship Id="rId10" Type="http://schemas.openxmlformats.org/officeDocument/2006/relationships/image" Target="../media/image279.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3.png"/></Relationships>
</file>

<file path=ppt/slides/_rels/slide22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6.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7.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7.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6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5.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356.sv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303.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11.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3.xml"/><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321.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38.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34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5.png"/><Relationship Id="rId7" Type="http://schemas.openxmlformats.org/officeDocument/2006/relationships/image" Target="../media/image380.png"/><Relationship Id="rId2" Type="http://schemas.openxmlformats.org/officeDocument/2006/relationships/notesSlide" Target="../notesSlides/notesSlide339.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6.svg"/></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42.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7.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54.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8.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5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49.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56.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386.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 Type="http://schemas.openxmlformats.org/officeDocument/2006/relationships/notesSlide" Target="../notesSlides/notesSlide350.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7.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57.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0.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0.png"/><Relationship Id="rId10" Type="http://schemas.openxmlformats.org/officeDocument/2006/relationships/image" Target="../media/image393.png"/><Relationship Id="rId4" Type="http://schemas.openxmlformats.org/officeDocument/2006/relationships/image" Target="../media/image3870.png"/><Relationship Id="rId9" Type="http://schemas.openxmlformats.org/officeDocument/2006/relationships/image" Target="../media/image392.png"/></Relationships>
</file>

<file path=ppt/slides/_rels/slide358.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52.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54.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6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55.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62.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56.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63.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59.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66.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60.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67.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1.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68.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62.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69.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63.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64.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71.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5.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72.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66.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73.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67.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74.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68.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75.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9.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76.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70.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77.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71.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png"/><Relationship Id="rId22" Type="http://schemas.openxmlformats.org/officeDocument/2006/relationships/image" Target="../media/image5400.png"/><Relationship Id="rId27" Type="http://schemas.openxmlformats.org/officeDocument/2006/relationships/image" Target="../media/image5450.png"/></Relationships>
</file>

<file path=ppt/slides/_rels/slide378.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453.png"/><Relationship Id="rId2" Type="http://schemas.openxmlformats.org/officeDocument/2006/relationships/notesSlide" Target="../notesSlides/notesSlide372.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79.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73.xml"/><Relationship Id="rId1" Type="http://schemas.openxmlformats.org/officeDocument/2006/relationships/slideLayout" Target="../slideLayouts/slideLayout2.xml"/><Relationship Id="rId11" Type="http://schemas.openxmlformats.org/officeDocument/2006/relationships/image" Target="../media/image465.png"/><Relationship Id="rId10" Type="http://schemas.openxmlformats.org/officeDocument/2006/relationships/image" Target="../media/image55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74.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94.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1.png"/><Relationship Id="rId3" Type="http://schemas.openxmlformats.org/officeDocument/2006/relationships/image" Target="../media/image605.png"/><Relationship Id="rId21" Type="http://schemas.openxmlformats.org/officeDocument/2006/relationships/image" Target="../media/image624.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19.png"/><Relationship Id="rId2" Type="http://schemas.openxmlformats.org/officeDocument/2006/relationships/notesSlide" Target="../notesSlides/notesSlide387.xml"/><Relationship Id="rId16" Type="http://schemas.openxmlformats.org/officeDocument/2006/relationships/image" Target="../media/image618.png"/><Relationship Id="rId20" Type="http://schemas.openxmlformats.org/officeDocument/2006/relationships/image" Target="../media/image623.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2.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95.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6.png"/><Relationship Id="rId3" Type="http://schemas.openxmlformats.org/officeDocument/2006/relationships/image" Target="../media/image605.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25.png"/><Relationship Id="rId2" Type="http://schemas.openxmlformats.org/officeDocument/2006/relationships/notesSlide" Target="../notesSlides/notesSlide388.xml"/><Relationship Id="rId16" Type="http://schemas.openxmlformats.org/officeDocument/2006/relationships/image" Target="../media/image618.png"/><Relationship Id="rId20"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7.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8" Type="http://schemas.openxmlformats.org/officeDocument/2006/relationships/image" Target="../media/image635.png"/><Relationship Id="rId3" Type="http://schemas.openxmlformats.org/officeDocument/2006/relationships/image" Target="../media/image629.png"/><Relationship Id="rId7" Type="http://schemas.openxmlformats.org/officeDocument/2006/relationships/image" Target="../media/image634.png"/><Relationship Id="rId2" Type="http://schemas.openxmlformats.org/officeDocument/2006/relationships/notesSlide" Target="../notesSlides/notesSlide391.xml"/><Relationship Id="rId1" Type="http://schemas.openxmlformats.org/officeDocument/2006/relationships/slideLayout" Target="../slideLayouts/slideLayout2.xml"/><Relationship Id="rId6" Type="http://schemas.openxmlformats.org/officeDocument/2006/relationships/image" Target="../media/image633.png"/><Relationship Id="rId5" Type="http://schemas.openxmlformats.org/officeDocument/2006/relationships/image" Target="../media/image632.png"/><Relationship Id="rId4" Type="http://schemas.openxmlformats.org/officeDocument/2006/relationships/image" Target="../media/image631.png"/></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98.xml"/><Relationship Id="rId1" Type="http://schemas.openxmlformats.org/officeDocument/2006/relationships/slideLayout" Target="../slideLayouts/slideLayout2.xml"/><Relationship Id="rId4" Type="http://schemas.openxmlformats.org/officeDocument/2006/relationships/image" Target="../media/image636.png"/></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notesSlide" Target="../notesSlides/notesSlide404.xml"/><Relationship Id="rId1" Type="http://schemas.openxmlformats.org/officeDocument/2006/relationships/slideLayout" Target="../slideLayouts/slideLayout2.xml"/><Relationship Id="rId4" Type="http://schemas.openxmlformats.org/officeDocument/2006/relationships/image" Target="../media/image638.png"/></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07.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15.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08.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412.xml"/><Relationship Id="rId1" Type="http://schemas.openxmlformats.org/officeDocument/2006/relationships/slideLayout" Target="../slideLayouts/slideLayout2.xml"/><Relationship Id="rId4" Type="http://schemas.openxmlformats.org/officeDocument/2006/relationships/image" Target="../media/image641.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810.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3810.png"/><Relationship Id="rId9"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0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1.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11.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
        <p:nvSpPr>
          <p:cNvPr id="4" name="TextBox 3">
            <a:extLst>
              <a:ext uri="{FF2B5EF4-FFF2-40B4-BE49-F238E27FC236}">
                <a16:creationId xmlns:a16="http://schemas.microsoft.com/office/drawing/2014/main" id="{9E22B2C4-F8CB-412E-9F02-1B5503D8965C}"/>
              </a:ext>
            </a:extLst>
          </p:cNvPr>
          <p:cNvSpPr txBox="1"/>
          <p:nvPr/>
        </p:nvSpPr>
        <p:spPr>
          <a:xfrm>
            <a:off x="1931194" y="4362815"/>
            <a:ext cx="3794629" cy="1009251"/>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수업시간 </a:t>
            </a:r>
            <a:r>
              <a:rPr lang="en-US" altLang="ko-KR" sz="2400">
                <a:solidFill>
                  <a:schemeClr val="tx1"/>
                </a:solidFill>
                <a:latin typeface="Consolas" panose="020B0609020204030204" pitchFamily="49" charset="0"/>
                <a:ea typeface="+mn-ea"/>
              </a:rPr>
              <a:t>: 50 , </a:t>
            </a:r>
            <a:r>
              <a:rPr lang="en-US" altLang="ko-KR" sz="2400">
                <a:solidFill>
                  <a:srgbClr val="FF0000"/>
                </a:solidFill>
                <a:latin typeface="Consolas" panose="020B0609020204030204" pitchFamily="49" charset="0"/>
                <a:ea typeface="+mn-ea"/>
              </a:rPr>
              <a:t>45</a:t>
            </a:r>
            <a:r>
              <a:rPr lang="en-US" altLang="ko-KR" sz="2400">
                <a:solidFill>
                  <a:schemeClr val="tx1"/>
                </a:solidFill>
                <a:latin typeface="Consolas" panose="020B0609020204030204" pitchFamily="49" charset="0"/>
                <a:ea typeface="+mn-ea"/>
              </a:rPr>
              <a:t>, 40</a:t>
            </a:r>
          </a:p>
          <a:p>
            <a:pPr algn="l">
              <a:lnSpc>
                <a:spcPct val="130000"/>
              </a:lnSpc>
              <a:buClr>
                <a:srgbClr val="C5003D"/>
              </a:buClr>
            </a:pPr>
            <a:r>
              <a:rPr lang="ko-KR" altLang="en-US" sz="2400">
                <a:solidFill>
                  <a:schemeClr val="tx1"/>
                </a:solidFill>
                <a:latin typeface="Consolas" panose="020B0609020204030204" pitchFamily="49" charset="0"/>
                <a:ea typeface="+mn-ea"/>
              </a:rPr>
              <a:t>쉬는시간 </a:t>
            </a:r>
            <a:r>
              <a:rPr lang="en-US" altLang="ko-KR" sz="2400">
                <a:solidFill>
                  <a:schemeClr val="tx1"/>
                </a:solidFill>
                <a:latin typeface="Consolas" panose="020B0609020204030204" pitchFamily="49" charset="0"/>
                <a:ea typeface="+mn-ea"/>
              </a:rPr>
              <a:t>: 10 , </a:t>
            </a:r>
            <a:r>
              <a:rPr lang="en-US" altLang="ko-KR" sz="2400">
                <a:solidFill>
                  <a:srgbClr val="FF0000"/>
                </a:solidFill>
                <a:latin typeface="Consolas" panose="020B0609020204030204" pitchFamily="49" charset="0"/>
                <a:ea typeface="+mn-ea"/>
              </a:rPr>
              <a:t>15</a:t>
            </a:r>
            <a:r>
              <a:rPr lang="en-US" altLang="ko-KR" sz="2400">
                <a:solidFill>
                  <a:schemeClr val="tx1"/>
                </a:solidFill>
                <a:latin typeface="Consolas" panose="020B0609020204030204" pitchFamily="49" charset="0"/>
                <a:ea typeface="+mn-ea"/>
              </a:rPr>
              <a:t>, 20</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74866" y="4227567"/>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74866" y="4227567"/>
                <a:ext cx="8237034" cy="1200329"/>
              </a:xfrm>
              <a:prstGeom prst="rect">
                <a:avLst/>
              </a:prstGeom>
              <a:blipFill>
                <a:blip r:embed="rId4"/>
                <a:stretch>
                  <a:fillRect l="-1184" t="-4061" b="-10660"/>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734" y="4837492"/>
            <a:ext cx="2843931" cy="19303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4079" y="1334124"/>
            <a:ext cx="2843931" cy="18959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8DC94731-9AC2-40E1-AF3D-F8D66644147C}"/>
              </a:ext>
            </a:extLst>
          </p:cNvPr>
          <p:cNvCxnSpPr>
            <a:cxnSpLocks/>
          </p:cNvCxnSpPr>
          <p:nvPr/>
        </p:nvCxnSpPr>
        <p:spPr>
          <a:xfrm flipV="1">
            <a:off x="9328727" y="1191491"/>
            <a:ext cx="1434208" cy="58311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8EE5C94-F213-4BC4-B566-F79E979D18CA}"/>
              </a:ext>
            </a:extLst>
          </p:cNvPr>
          <p:cNvCxnSpPr>
            <a:cxnSpLocks/>
          </p:cNvCxnSpPr>
          <p:nvPr/>
        </p:nvCxnSpPr>
        <p:spPr>
          <a:xfrm flipV="1">
            <a:off x="5467927" y="2683073"/>
            <a:ext cx="1628979" cy="66229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074" name="Picture 2">
            <a:extLst>
              <a:ext uri="{FF2B5EF4-FFF2-40B4-BE49-F238E27FC236}">
                <a16:creationId xmlns:a16="http://schemas.microsoft.com/office/drawing/2014/main" id="{B46120D4-FDAF-492D-9067-1F7EB1488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22" y="2312553"/>
            <a:ext cx="4220441" cy="2813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F5931D5-833F-4449-A705-F8F488237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66" y="2312553"/>
            <a:ext cx="4220440" cy="28136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4098" name="Picture 2">
            <a:extLst>
              <a:ext uri="{FF2B5EF4-FFF2-40B4-BE49-F238E27FC236}">
                <a16:creationId xmlns:a16="http://schemas.microsoft.com/office/drawing/2014/main" id="{359EC244-6F5F-4B5B-9CF6-6734B6C9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822" y="2312554"/>
            <a:ext cx="4220439" cy="2813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1B2F70E-7689-488C-8CD5-073C3CFB2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58" y="2312553"/>
            <a:ext cx="4220438" cy="2813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9CF3D6-3294-49DF-9579-C818B0FCE86F}"/>
              </a:ext>
            </a:extLst>
          </p:cNvPr>
          <p:cNvSpPr txBox="1"/>
          <p:nvPr/>
        </p:nvSpPr>
        <p:spPr>
          <a:xfrm>
            <a:off x="1466274" y="5294164"/>
            <a:ext cx="1609435"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양성종양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양성종양</a:t>
            </a:r>
          </a:p>
        </p:txBody>
      </p:sp>
      <p:sp>
        <p:nvSpPr>
          <p:cNvPr id="13" name="TextBox 12">
            <a:extLst>
              <a:ext uri="{FF2B5EF4-FFF2-40B4-BE49-F238E27FC236}">
                <a16:creationId xmlns:a16="http://schemas.microsoft.com/office/drawing/2014/main" id="{C7F58216-551D-4688-8C47-E54DA7691A95}"/>
              </a:ext>
            </a:extLst>
          </p:cNvPr>
          <p:cNvSpPr txBox="1"/>
          <p:nvPr/>
        </p:nvSpPr>
        <p:spPr>
          <a:xfrm>
            <a:off x="6315365" y="5378159"/>
            <a:ext cx="1535544"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악성종양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악성종양</a:t>
            </a:r>
          </a:p>
        </p:txBody>
      </p:sp>
    </p:spTree>
    <p:extLst>
      <p:ext uri="{BB962C8B-B14F-4D97-AF65-F5344CB8AC3E}">
        <p14:creationId xmlns:p14="http://schemas.microsoft.com/office/powerpoint/2010/main" val="3252270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71551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3921266"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로짓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8189" y="2690544"/>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6470" y="2683226"/>
            <a:ext cx="2216639" cy="1535484"/>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507040" y="2710516"/>
            <a:ext cx="144772" cy="144772"/>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653106" y="2877749"/>
            <a:ext cx="199741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0.1</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282399" y="486009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333788" y="4044122"/>
            <a:ext cx="1897222" cy="1966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577184"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315501" y="5098473"/>
            <a:ext cx="0" cy="1055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892597" y="5092947"/>
            <a:ext cx="42290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400205" y="6436484"/>
            <a:ext cx="1121322" cy="3373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736355" y="55999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348604" y="5460037"/>
            <a:ext cx="3007457" cy="772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812584" y="582981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238255" y="5890112"/>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0.9</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595512" y="5830738"/>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716793" y="4302382"/>
            <a:ext cx="1172890" cy="1643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2740252" y="5595760"/>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083025" y="6524156"/>
            <a:ext cx="3360385" cy="461665"/>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216512" y="5885223"/>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1887728" y="5536890"/>
            <a:ext cx="2074998" cy="57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616571" y="900303"/>
            <a:ext cx="381386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특성이 두개인 경우 </a:t>
            </a:r>
            <a:r>
              <a:rPr lang="en-US" altLang="ko-KR" sz="2400">
                <a:solidFill>
                  <a:schemeClr val="tx1"/>
                </a:solidFill>
                <a:latin typeface="고도 M" panose="02000503000000020004" pitchFamily="2" charset="-127"/>
                <a:ea typeface="고도 M" panose="02000503000000020004" pitchFamily="2" charset="-127"/>
              </a:rPr>
              <a:t>=&gt; x 2</a:t>
            </a:r>
            <a:r>
              <a:rPr lang="ko-KR" altLang="en-US" sz="2400">
                <a:solidFill>
                  <a:schemeClr val="tx1"/>
                </a:solidFill>
                <a:latin typeface="고도 M" panose="02000503000000020004" pitchFamily="2" charset="-127"/>
                <a:ea typeface="고도 M" panose="02000503000000020004" pitchFamily="2" charset="-127"/>
              </a:rPr>
              <a:t>개</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y = w</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 w</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 + 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613634" y="2450414"/>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613634" y="2450414"/>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92327" y="3843719"/>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078182" y="58466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(569, 30)        (569,)</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244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양성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55944"/>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1A5039-79E7-4562-AF32-35275DA40CA4}"/>
                  </a:ext>
                </a:extLst>
              </p:cNvPr>
              <p:cNvSpPr txBox="1"/>
              <p:nvPr/>
            </p:nvSpPr>
            <p:spPr>
              <a:xfrm>
                <a:off x="6262255" y="955930"/>
                <a:ext cx="2661626"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2</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261A5039-79E7-4562-AF32-35275DA40CA4}"/>
                  </a:ext>
                </a:extLst>
              </p:cNvPr>
              <p:cNvSpPr txBox="1">
                <a:spLocks noRot="1" noChangeAspect="1" noMove="1" noResize="1" noEditPoints="1" noAdjustHandles="1" noChangeArrowheads="1" noChangeShapeType="1" noTextEdit="1"/>
              </p:cNvSpPr>
              <p:nvPr/>
            </p:nvSpPr>
            <p:spPr>
              <a:xfrm>
                <a:off x="6262255" y="955930"/>
                <a:ext cx="2661626" cy="461665"/>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85191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3CAC16B-E509-4018-B099-5A3E7E483233}"/>
              </a:ext>
            </a:extLst>
          </p:cNvPr>
          <p:cNvSpPr/>
          <p:nvPr/>
        </p:nvSpPr>
        <p:spPr>
          <a:xfrm>
            <a:off x="572655" y="554182"/>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EF664F9-30D4-455C-AB75-8926BB0E5C4A}"/>
              </a:ext>
            </a:extLst>
          </p:cNvPr>
          <p:cNvSpPr/>
          <p:nvPr/>
        </p:nvSpPr>
        <p:spPr>
          <a:xfrm>
            <a:off x="1514764"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DC9A4220-26D9-401E-AA94-5BEDDA6DF5FC}"/>
              </a:ext>
            </a:extLst>
          </p:cNvPr>
          <p:cNvSpPr/>
          <p:nvPr/>
        </p:nvSpPr>
        <p:spPr>
          <a:xfrm>
            <a:off x="2456873"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578546D4-1001-4016-B068-A0CE177EF22F}"/>
              </a:ext>
            </a:extLst>
          </p:cNvPr>
          <p:cNvSpPr/>
          <p:nvPr/>
        </p:nvSpPr>
        <p:spPr>
          <a:xfrm>
            <a:off x="3398982"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173C0030-39C7-420D-8EB1-9E307DE53AE9}"/>
              </a:ext>
            </a:extLst>
          </p:cNvPr>
          <p:cNvSpPr/>
          <p:nvPr/>
        </p:nvSpPr>
        <p:spPr>
          <a:xfrm>
            <a:off x="4341091"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B3D3B48A-7DA8-4B9B-A588-B0C4F19E3F37}"/>
              </a:ext>
            </a:extLst>
          </p:cNvPr>
          <p:cNvSpPr txBox="1"/>
          <p:nvPr/>
        </p:nvSpPr>
        <p:spPr>
          <a:xfrm>
            <a:off x="5560671" y="442768"/>
            <a:ext cx="5113900" cy="1164934"/>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np.array([1,2,3,4,5])</a:t>
            </a:r>
          </a:p>
          <a:p>
            <a:pPr algn="l">
              <a:lnSpc>
                <a:spcPct val="130000"/>
              </a:lnSpc>
              <a:buClr>
                <a:srgbClr val="C5003D"/>
              </a:buClr>
            </a:pPr>
            <a:r>
              <a:rPr lang="en-US" altLang="ko-KR" sz="2800">
                <a:solidFill>
                  <a:schemeClr val="tx1"/>
                </a:solidFill>
                <a:latin typeface="Consolas" panose="020B0609020204030204" pitchFamily="49" charset="0"/>
                <a:ea typeface="+mn-ea"/>
              </a:rPr>
              <a:t>a.shape   # (5,)</a:t>
            </a:r>
            <a:endParaRPr lang="ko-KR" altLang="en-US" sz="2800">
              <a:solidFill>
                <a:schemeClr val="tx1"/>
              </a:solidFill>
              <a:latin typeface="Consolas" panose="020B0609020204030204" pitchFamily="49" charset="0"/>
              <a:ea typeface="+mn-ea"/>
            </a:endParaRPr>
          </a:p>
        </p:txBody>
      </p:sp>
      <p:sp>
        <p:nvSpPr>
          <p:cNvPr id="10" name="TextBox 9">
            <a:extLst>
              <a:ext uri="{FF2B5EF4-FFF2-40B4-BE49-F238E27FC236}">
                <a16:creationId xmlns:a16="http://schemas.microsoft.com/office/drawing/2014/main" id="{699B6CEE-90F6-44D3-9C53-F3D6C3FC4E75}"/>
              </a:ext>
            </a:extLst>
          </p:cNvPr>
          <p:cNvSpPr txBox="1"/>
          <p:nvPr/>
        </p:nvSpPr>
        <p:spPr>
          <a:xfrm>
            <a:off x="6410417" y="1977738"/>
            <a:ext cx="5508239"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np.array([[1,2],[3,4]])</a:t>
            </a:r>
          </a:p>
          <a:p>
            <a:pPr algn="l">
              <a:lnSpc>
                <a:spcPct val="130000"/>
              </a:lnSpc>
              <a:buClr>
                <a:srgbClr val="C5003D"/>
              </a:buClr>
            </a:pPr>
            <a:r>
              <a:rPr lang="en-US" altLang="ko-KR" sz="2800">
                <a:solidFill>
                  <a:schemeClr val="tx1"/>
                </a:solidFill>
                <a:latin typeface="Consolas" panose="020B0609020204030204" pitchFamily="49" charset="0"/>
                <a:ea typeface="+mn-ea"/>
              </a:rPr>
              <a:t>a.shape   # (2, 2)</a:t>
            </a:r>
          </a:p>
          <a:p>
            <a:pPr algn="l">
              <a:lnSpc>
                <a:spcPct val="130000"/>
              </a:lnSpc>
              <a:buClr>
                <a:srgbClr val="C5003D"/>
              </a:buClr>
            </a:pPr>
            <a:r>
              <a:rPr lang="en-US" altLang="ko-KR" sz="2800">
                <a:solidFill>
                  <a:schemeClr val="tx1"/>
                </a:solidFill>
                <a:latin typeface="Consolas" panose="020B0609020204030204" pitchFamily="49" charset="0"/>
                <a:ea typeface="+mn-ea"/>
              </a:rPr>
              <a:t>len(a)    #  2</a:t>
            </a:r>
            <a:endParaRPr lang="ko-KR" altLang="en-US" sz="2800">
              <a:solidFill>
                <a:schemeClr val="tx1"/>
              </a:solidFill>
              <a:latin typeface="Consolas" panose="020B0609020204030204" pitchFamily="49" charset="0"/>
              <a:ea typeface="+mn-ea"/>
            </a:endParaRPr>
          </a:p>
        </p:txBody>
      </p:sp>
      <p:sp>
        <p:nvSpPr>
          <p:cNvPr id="15" name="직사각형 14">
            <a:extLst>
              <a:ext uri="{FF2B5EF4-FFF2-40B4-BE49-F238E27FC236}">
                <a16:creationId xmlns:a16="http://schemas.microsoft.com/office/drawing/2014/main" id="{47654C85-BAF9-461F-84A3-41F271C618E7}"/>
              </a:ext>
            </a:extLst>
          </p:cNvPr>
          <p:cNvSpPr/>
          <p:nvPr/>
        </p:nvSpPr>
        <p:spPr>
          <a:xfrm>
            <a:off x="452582"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53E3F7-F3FF-4C5F-84F2-BB00166F199E}"/>
              </a:ext>
            </a:extLst>
          </p:cNvPr>
          <p:cNvSpPr/>
          <p:nvPr/>
        </p:nvSpPr>
        <p:spPr>
          <a:xfrm>
            <a:off x="2955636"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B29381DF-A620-406D-9B62-1B97E4239267}"/>
              </a:ext>
            </a:extLst>
          </p:cNvPr>
          <p:cNvGrpSpPr/>
          <p:nvPr/>
        </p:nvGrpSpPr>
        <p:grpSpPr>
          <a:xfrm>
            <a:off x="928256" y="3320670"/>
            <a:ext cx="1528617" cy="764309"/>
            <a:chOff x="688110" y="1892974"/>
            <a:chExt cx="1884218" cy="942110"/>
          </a:xfrm>
        </p:grpSpPr>
        <p:sp>
          <p:nvSpPr>
            <p:cNvPr id="17" name="직사각형 16">
              <a:extLst>
                <a:ext uri="{FF2B5EF4-FFF2-40B4-BE49-F238E27FC236}">
                  <a16:creationId xmlns:a16="http://schemas.microsoft.com/office/drawing/2014/main" id="{4EA14870-588D-4176-9E04-DDD2A4029E1E}"/>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DDDE19C-8A5B-4B11-8BE7-6929B4DAE835}"/>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grpSp>
      <p:grpSp>
        <p:nvGrpSpPr>
          <p:cNvPr id="20" name="그룹 19">
            <a:extLst>
              <a:ext uri="{FF2B5EF4-FFF2-40B4-BE49-F238E27FC236}">
                <a16:creationId xmlns:a16="http://schemas.microsoft.com/office/drawing/2014/main" id="{AFE175B5-16FA-4A72-9673-0AAD7EFF0758}"/>
              </a:ext>
            </a:extLst>
          </p:cNvPr>
          <p:cNvGrpSpPr/>
          <p:nvPr/>
        </p:nvGrpSpPr>
        <p:grpSpPr>
          <a:xfrm>
            <a:off x="3456708" y="3320670"/>
            <a:ext cx="1528617" cy="764309"/>
            <a:chOff x="688110" y="1892974"/>
            <a:chExt cx="1884218" cy="942110"/>
          </a:xfrm>
        </p:grpSpPr>
        <p:sp>
          <p:nvSpPr>
            <p:cNvPr id="21" name="직사각형 20">
              <a:extLst>
                <a:ext uri="{FF2B5EF4-FFF2-40B4-BE49-F238E27FC236}">
                  <a16:creationId xmlns:a16="http://schemas.microsoft.com/office/drawing/2014/main" id="{65F98817-8B32-4510-B372-1DECDC1D83A9}"/>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C3D301-204F-4DC4-9296-86A108F85F01}"/>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2FC3A749-015A-4A91-B1CF-6F3ADBE5E36D}"/>
              </a:ext>
            </a:extLst>
          </p:cNvPr>
          <p:cNvSpPr txBox="1"/>
          <p:nvPr/>
        </p:nvSpPr>
        <p:spPr>
          <a:xfrm>
            <a:off x="6151799" y="4379193"/>
            <a:ext cx="4522392"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np.ones((442, 30))</a:t>
            </a:r>
          </a:p>
          <a:p>
            <a:pPr algn="l">
              <a:lnSpc>
                <a:spcPct val="130000"/>
              </a:lnSpc>
              <a:buClr>
                <a:srgbClr val="C5003D"/>
              </a:buClr>
            </a:pPr>
            <a:r>
              <a:rPr lang="en-US" altLang="ko-KR" sz="2800">
                <a:solidFill>
                  <a:schemeClr val="tx1"/>
                </a:solidFill>
                <a:latin typeface="Consolas" panose="020B0609020204030204" pitchFamily="49" charset="0"/>
                <a:ea typeface="+mn-ea"/>
              </a:rPr>
              <a:t>a.shape   # (442, 30)</a:t>
            </a:r>
          </a:p>
          <a:p>
            <a:pPr algn="l">
              <a:lnSpc>
                <a:spcPct val="130000"/>
              </a:lnSpc>
              <a:buClr>
                <a:srgbClr val="C5003D"/>
              </a:buClr>
            </a:pPr>
            <a:r>
              <a:rPr lang="en-US" altLang="ko-KR" sz="2800">
                <a:solidFill>
                  <a:schemeClr val="tx1"/>
                </a:solidFill>
                <a:latin typeface="Consolas" panose="020B0609020204030204" pitchFamily="49" charset="0"/>
                <a:ea typeface="+mn-ea"/>
              </a:rPr>
              <a:t>len(a)    #  442</a:t>
            </a:r>
            <a:endParaRPr lang="ko-KR" altLang="en-US" sz="28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3206457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4048233" y="1708771"/>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024999" y="95707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62347" y="494049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23347" cy="5984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26707"/>
            <a:ext cx="1123347" cy="4305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48562" y="5512922"/>
            <a:ext cx="21511" cy="83561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5827816" y="1251387"/>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7269486" y="1267872"/>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p:nvPr/>
        </p:nvCxnSpPr>
        <p:spPr>
          <a:xfrm>
            <a:off x="4370421" y="1346199"/>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828191" y="940809"/>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350631" y="92026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792300" y="91091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layer2</a:t>
            </a:r>
            <a:endParaRPr lang="ko-KR" altLang="en-US" sz="2400">
              <a:solidFill>
                <a:schemeClr val="tx1"/>
              </a:solidFill>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430279"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4048233" y="396079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570673" y="3940245"/>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2282138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b="1">
                <a:solidFill>
                  <a:schemeClr val="tx1"/>
                </a:solidFill>
                <a:latin typeface="Consolas" panose="020B0609020204030204" pitchFamily="49" charset="0"/>
              </a:rPr>
              <a:t>                </a:t>
            </a:r>
            <a:r>
              <a:rPr lang="en-US" altLang="ko-KR" sz="1400" b="1">
                <a:solidFill>
                  <a:schemeClr val="tx1"/>
                </a:solidFill>
                <a:latin typeface="Consolas" panose="020B0609020204030204" pitchFamily="49" charset="0"/>
              </a:rPr>
              <a:t>a = np.clip(a, 1e-10, 1-1e-10)</a:t>
            </a:r>
          </a:p>
          <a:p>
            <a:r>
              <a:rPr lang="en-US" altLang="ko-KR" sz="1400" b="1">
                <a:solidFill>
                  <a:schemeClr val="tx1"/>
                </a:solidFill>
                <a:latin typeface="Consolas" panose="020B0609020204030204" pitchFamily="49" charset="0"/>
              </a:rPr>
              <a:t>                loss += -(y[i]*np.log(a)+(1-y[i])*np.log(1-a))</a:t>
            </a:r>
          </a:p>
          <a:p>
            <a:r>
              <a:rPr lang="en-US" altLang="ko-KR" sz="1400" b="1">
                <a:solidFill>
                  <a:schemeClr val="tx1"/>
                </a:solidFill>
                <a:latin typeface="Consolas" panose="020B0609020204030204" pitchFamily="49" charset="0"/>
              </a:rPr>
              <a:t>            # </a:t>
            </a:r>
            <a:r>
              <a:rPr lang="ko-KR" altLang="en-US" sz="1400" b="1">
                <a:solidFill>
                  <a:schemeClr val="tx1"/>
                </a:solidFill>
                <a:latin typeface="Consolas" panose="020B0609020204030204" pitchFamily="49" charset="0"/>
              </a:rPr>
              <a:t>에포크마다 평균 손실을 저장합니다</a:t>
            </a:r>
          </a:p>
          <a:p>
            <a:r>
              <a:rPr lang="ko-KR" altLang="en-US" sz="1400" b="1">
                <a:solidFill>
                  <a:schemeClr val="tx1"/>
                </a:solidFill>
                <a:latin typeface="Consolas" panose="020B0609020204030204" pitchFamily="49" charset="0"/>
              </a:rPr>
              <a:t>            </a:t>
            </a:r>
            <a:r>
              <a:rPr lang="en-US" altLang="ko-KR" sz="1400" b="1">
                <a:solidFill>
                  <a:schemeClr val="tx1"/>
                </a:solidFill>
                <a:latin typeface="Consolas" panose="020B0609020204030204" pitchFamily="49" charset="0"/>
              </a:rPr>
              <a:t>self.losses.append(loss/len(y))</a:t>
            </a:r>
            <a:endParaRPr lang="ko-KR" altLang="en-US" sz="1400" b="1">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8" name="TextBox 7">
            <a:extLst>
              <a:ext uri="{FF2B5EF4-FFF2-40B4-BE49-F238E27FC236}">
                <a16:creationId xmlns:a16="http://schemas.microsoft.com/office/drawing/2014/main" id="{F1F586E1-485D-4E72-BBF5-E77521EA2A34}"/>
              </a:ext>
            </a:extLst>
          </p:cNvPr>
          <p:cNvSpPr txBox="1"/>
          <p:nvPr/>
        </p:nvSpPr>
        <p:spPr>
          <a:xfrm>
            <a:off x="474737" y="983315"/>
            <a:ext cx="868058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np.array([1,2,3,4,5,6,7])</a:t>
            </a:r>
          </a:p>
          <a:p>
            <a:pPr algn="l"/>
            <a:r>
              <a:rPr lang="en-US" altLang="ko-KR" sz="2400">
                <a:solidFill>
                  <a:schemeClr val="tx1"/>
                </a:solidFill>
                <a:latin typeface="Consolas" panose="020B0609020204030204" pitchFamily="49" charset="0"/>
              </a:rPr>
              <a:t>np.arange(len(x))</a:t>
            </a:r>
          </a:p>
          <a:p>
            <a:pPr algn="l"/>
            <a:r>
              <a:rPr lang="en-US" altLang="ko-KR" sz="2400">
                <a:solidFill>
                  <a:schemeClr val="tx1"/>
                </a:solidFill>
                <a:latin typeface="Consolas" panose="020B0609020204030204" pitchFamily="49" charset="0"/>
              </a:rPr>
              <a:t>indexes = np.random.permutation(np.arange(len(x)))</a:t>
            </a: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181956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243378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3048000"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3662218"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4281053" y="292792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489065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550487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1325583" y="2915748"/>
            <a:ext cx="41069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x</a:t>
            </a:r>
            <a:endParaRPr lang="ko-KR" altLang="en-US" sz="32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243840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3052619"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3666837"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4281055"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4899890" y="2429159"/>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550949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1833419" y="2429158"/>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243840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3052619"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3666837"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4281055"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489989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550949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182880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3537527" y="4756727"/>
            <a:ext cx="424873" cy="581891"/>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242454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3038764"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3652982"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4267200"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488603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549563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181494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86028" y="5402178"/>
            <a:ext cx="176683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indexes</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7579273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1" y="4238236"/>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3030886" y="203951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x_train</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786202" y="191793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x_test</a:t>
            </a:r>
            <a:endParaRPr lang="ko-KR" altLang="en-US">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6103804" y="1935663"/>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x_val</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3761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640" y="3953514"/>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8424675" y="2926295"/>
            <a:ext cx="781522" cy="3888981"/>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7390311" y="454131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7681752" y="503554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7559233" y="4710235"/>
            <a:ext cx="221472" cy="325308"/>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7911100" y="4622067"/>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7780705" y="4790989"/>
            <a:ext cx="159378" cy="244554"/>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8161339" y="4870785"/>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8080022" y="4790989"/>
            <a:ext cx="110300" cy="108779"/>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8331055" y="4610316"/>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8260292" y="4808221"/>
            <a:ext cx="169716" cy="625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54165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977254" y="4784684"/>
            <a:ext cx="8190249" cy="1015663"/>
          </a:xfrm>
          <a:prstGeom prst="rect">
            <a:avLst/>
          </a:prstGeom>
          <a:solidFill>
            <a:srgbClr val="E2E2F6"/>
          </a:solidFill>
        </p:spPr>
        <p:txBody>
          <a:bodyPr wrap="square">
            <a:spAutoFit/>
          </a:bodyPr>
          <a:lstStyle/>
          <a:p>
            <a:r>
              <a:rPr lang="pl-PL" altLang="ko-KR" sz="2000">
                <a:solidFill>
                  <a:schemeClr val="tx1"/>
                </a:solidFill>
                <a:latin typeface="Consolas" panose="020B0609020204030204" pitchFamily="49" charset="0"/>
              </a:rPr>
              <a:t>train_mean = np.mean(x_train, axis=0)</a:t>
            </a:r>
          </a:p>
          <a:p>
            <a:r>
              <a:rPr lang="pl-PL" altLang="ko-KR" sz="2000">
                <a:solidFill>
                  <a:schemeClr val="tx1"/>
                </a:solidFill>
                <a:latin typeface="Consolas" panose="020B0609020204030204" pitchFamily="49" charset="0"/>
              </a:rPr>
              <a:t>train_std = np.std(x_train, axis=0)</a:t>
            </a:r>
          </a:p>
          <a:p>
            <a:r>
              <a:rPr lang="pl-PL" altLang="ko-KR" sz="2000">
                <a:solidFill>
                  <a:schemeClr val="tx1"/>
                </a:solidFill>
                <a:latin typeface="Consolas" panose="020B0609020204030204" pitchFamily="49" charset="0"/>
              </a:rPr>
              <a:t>x_train_scaled = (x_train - train_mean) / train_std</a:t>
            </a:r>
            <a:endParaRPr lang="ko-KR" altLang="en-US" sz="1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501130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평균 </a:t>
            </a:r>
            <a:r>
              <a:rPr lang="en-US" altLang="ko-KR" sz="2000">
                <a:solidFill>
                  <a:schemeClr val="tx1"/>
                </a:solidFill>
                <a:latin typeface="고도 M" panose="02000503000000020004" pitchFamily="2" charset="-127"/>
                <a:ea typeface="고도 M" panose="02000503000000020004" pitchFamily="2" charset="-127"/>
              </a:rPr>
              <a:t>0, </a:t>
            </a:r>
            <a:r>
              <a:rPr lang="ko-KR" altLang="en-US" sz="2000">
                <a:solidFill>
                  <a:schemeClr val="tx1"/>
                </a:solidFill>
                <a:latin typeface="고도 M" panose="02000503000000020004" pitchFamily="2" charset="-127"/>
                <a:ea typeface="고도 M" panose="02000503000000020004" pitchFamily="2" charset="-127"/>
              </a:rPr>
              <a:t>표준편차 </a:t>
            </a:r>
            <a:r>
              <a:rPr lang="en-US" altLang="ko-KR" sz="2000">
                <a:solidFill>
                  <a:schemeClr val="tx1"/>
                </a:solidFill>
                <a:latin typeface="고도 M" panose="02000503000000020004" pitchFamily="2" charset="-127"/>
                <a:ea typeface="고도 M" panose="02000503000000020004" pitchFamily="2" charset="-127"/>
              </a:rPr>
              <a:t>1 </a:t>
            </a:r>
            <a:r>
              <a:rPr lang="ko-KR" altLang="en-US" sz="2000">
                <a:solidFill>
                  <a:schemeClr val="tx1"/>
                </a:solidFill>
                <a:latin typeface="고도 M" panose="02000503000000020004" pitchFamily="2" charset="-127"/>
                <a:ea typeface="고도 M" panose="02000503000000020004" pitchFamily="2" charset="-127"/>
              </a:rPr>
              <a:t>값이 된다</a:t>
            </a:r>
            <a:r>
              <a:rPr lang="en-US" altLang="ko-KR" sz="2000">
                <a:solidFill>
                  <a:schemeClr val="tx1"/>
                </a:solidFill>
                <a:latin typeface="고도 M" panose="02000503000000020004" pitchFamily="2" charset="-127"/>
                <a:ea typeface="고도 M" panose="02000503000000020004" pitchFamily="2" charset="-127"/>
              </a:rPr>
              <a:t>.  </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37161A9-44C4-46F7-9776-92905526DF47}"/>
                  </a:ext>
                </a:extLst>
              </p:cNvPr>
              <p:cNvSpPr txBox="1"/>
              <p:nvPr/>
            </p:nvSpPr>
            <p:spPr>
              <a:xfrm>
                <a:off x="1201063" y="1870555"/>
                <a:ext cx="1992055" cy="73488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01063" y="1870555"/>
                <a:ext cx="1992055"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8212305" y="4486945"/>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8343543" y="5130026"/>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8327457" y="4717249"/>
            <a:ext cx="131238" cy="41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28201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3D2BBF0-FBBA-4ECF-BFBF-687C8D75B52B}"/>
                  </a:ext>
                </a:extLst>
              </p:cNvPr>
              <p:cNvSpPr txBox="1"/>
              <p:nvPr/>
            </p:nvSpPr>
            <p:spPr>
              <a:xfrm>
                <a:off x="5565037" y="2068013"/>
                <a:ext cx="399872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r>
                        <a:rPr lang="en-US" altLang="ko-KR" sz="3200" b="0" i="1" smtClean="0">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65037" y="2068013"/>
                <a:ext cx="3998723" cy="492443"/>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5640607-518E-413E-9E48-D308F4C99210}"/>
                  </a:ext>
                </a:extLst>
              </p:cNvPr>
              <p:cNvSpPr txBox="1"/>
              <p:nvPr/>
            </p:nvSpPr>
            <p:spPr>
              <a:xfrm>
                <a:off x="5565037" y="2773989"/>
                <a:ext cx="3228897"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b="0" i="1" smtClean="0">
                          <a:solidFill>
                            <a:schemeClr val="tx1"/>
                          </a:solidFill>
                          <a:latin typeface="Cambria Math" panose="02040503050406030204" pitchFamily="18" charset="0"/>
                        </a:rPr>
                        <m:t>𝛼</m:t>
                      </m:r>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65037" y="2773989"/>
                <a:ext cx="3228897" cy="492443"/>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6382327" y="3361501"/>
            <a:ext cx="4451860"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절대값을 미분하면 부호가 남는다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388197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496993" y="5734557"/>
            <a:ext cx="575639"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37819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−0.01</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2.92</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3781933" cy="738664"/>
              </a:xfrm>
              <a:prstGeom prst="rect">
                <a:avLst/>
              </a:prstGeom>
              <a:blipFill>
                <a:blip r:embed="rId5"/>
                <a:stretch>
                  <a:fillRect l="-483"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668856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np</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2.93</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6688562" cy="738664"/>
              </a:xfrm>
              <a:prstGeom prst="rect">
                <a:avLst/>
              </a:prstGeom>
              <a:blipFill>
                <a:blip r:embed="rId8"/>
                <a:stretch>
                  <a:fillRect l="-273"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7BA3C2-7A14-487A-9D5B-E2AD31E78FF8}"/>
                  </a:ext>
                </a:extLst>
              </p:cNvPr>
              <p:cNvSpPr txBox="1"/>
              <p:nvPr/>
            </p:nvSpPr>
            <p:spPr>
              <a:xfrm>
                <a:off x="6822968" y="2650096"/>
                <a:ext cx="2528769"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b="0" i="1" smtClean="0">
                          <a:solidFill>
                            <a:schemeClr val="tx1"/>
                          </a:solidFill>
                          <a:latin typeface="Cambria Math" panose="02040503050406030204" pitchFamily="18" charset="0"/>
                        </a:rPr>
                        <m:t>𝛼</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6822968" y="2650096"/>
                <a:ext cx="2528769" cy="69147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7" y="1269613"/>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53375" y="4219049"/>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769258"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801259" y="2055113"/>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681840"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833259" y="1992602"/>
            <a:ext cx="0" cy="4305719"/>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433560" y="1856959"/>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r>
              <a:rPr lang="ko-KR" altLang="en-US" sz="2400">
                <a:solidFill>
                  <a:schemeClr val="tx1"/>
                </a:solidFill>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458292" y="182937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r>
              <a:rPr lang="ko-KR" altLang="en-US" sz="2400">
                <a:solidFill>
                  <a:schemeClr val="tx1"/>
                </a:solidFill>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572566" y="179215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r>
              <a:rPr lang="ko-KR" altLang="en-US" sz="2400">
                <a:solidFill>
                  <a:schemeClr val="tx1"/>
                </a:solidFill>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566730" y="1792151"/>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ko-KR" altLang="en-US" sz="2400">
                <a:solidFill>
                  <a:schemeClr val="tx1"/>
                </a:solidFill>
                <a:latin typeface="Consolas" panose="020B0609020204030204" pitchFamily="49" charset="0"/>
              </a:rPr>
              <a:t>층</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092157" y="1475407"/>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4638" y="3895592"/>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01204"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4614"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8206719" y="1337722"/>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56614" y="1398520"/>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91997" y="3122932"/>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70678" y="4796930"/>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39381"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17778"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58263"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36659"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 [3,4] ], [ [5,6], [7,8]]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490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30418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50803" y="404220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71514" y="4042201"/>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9202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60130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47923" y="4042201"/>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68634" y="4042201"/>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 [2] ],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8066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994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08621"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3977"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29332" y="4042179"/>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778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706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5741" y="4042179"/>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6452" y="4042179"/>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8924" y="415302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400171"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770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284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9225"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4367"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921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435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760899"/>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61048" y="6382588"/>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2963698" cy="3293209"/>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endParaRPr lang="ko-KR" altLang="en-US">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4995" y="343188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5058" y="34318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5109" y="343188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80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56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20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44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41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65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78842" y="34322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48895" y="343228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18946" y="343228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57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81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58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82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79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603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89150" y="342976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59202" y="3429758"/>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29254" y="342975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60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84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61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85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82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706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3937" y="342900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3989" y="342900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4041" y="342900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308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32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7009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33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30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54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77578" y="5171978"/>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63030"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63030" y="5011355"/>
                <a:ext cx="7823552" cy="1498744"/>
              </a:xfrm>
              <a:prstGeom prst="rect">
                <a:avLst/>
              </a:prstGeom>
              <a:blipFill>
                <a:blip r:embed="rId7"/>
                <a:stretch>
                  <a:fillRect l="-623"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107720" y="969883"/>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728187" y="602531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704848" y="3952352"/>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62"/>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1"/>
                <a:stretch>
                  <a:fillRect/>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0E34F9E9-BF6C-43EB-BD9C-EBAA72863187}"/>
              </a:ext>
            </a:extLst>
          </p:cNvPr>
          <p:cNvGrpSpPr/>
          <p:nvPr/>
        </p:nvGrpSpPr>
        <p:grpSpPr>
          <a:xfrm>
            <a:off x="-1329190" y="4463020"/>
            <a:ext cx="2899094" cy="1007810"/>
            <a:chOff x="-1329191" y="4129672"/>
            <a:chExt cx="3881967" cy="1349486"/>
          </a:xfrm>
        </p:grpSpPr>
        <p:sp>
          <p:nvSpPr>
            <p:cNvPr id="53" name="TextBox 52">
              <a:extLst>
                <a:ext uri="{FF2B5EF4-FFF2-40B4-BE49-F238E27FC236}">
                  <a16:creationId xmlns:a16="http://schemas.microsoft.com/office/drawing/2014/main" id="{67A20339-6591-4C4F-B069-AB491836D96B}"/>
                </a:ext>
              </a:extLst>
            </p:cNvPr>
            <p:cNvSpPr txBox="1"/>
            <p:nvPr/>
          </p:nvSpPr>
          <p:spPr>
            <a:xfrm>
              <a:off x="-1329191" y="4129672"/>
              <a:ext cx="1264697"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899303"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42866" y="4657165"/>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585051"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7" name="연결선: 꺾임 56">
              <a:extLst>
                <a:ext uri="{FF2B5EF4-FFF2-40B4-BE49-F238E27FC236}">
                  <a16:creationId xmlns:a16="http://schemas.microsoft.com/office/drawing/2014/main" id="{F2555B40-5EA5-445F-9A1C-477E4E4AE9A9}"/>
                </a:ext>
              </a:extLst>
            </p:cNvPr>
            <p:cNvCxnSpPr>
              <a:cxnSpLocks/>
              <a:stCxn id="54" idx="3"/>
              <a:endCxn id="55" idx="1"/>
            </p:cNvCxnSpPr>
            <p:nvPr/>
          </p:nvCxnSpPr>
          <p:spPr>
            <a:xfrm>
              <a:off x="-457118" y="4845094"/>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07001A-0459-4AAD-B535-4CF45DA82743}"/>
                </a:ext>
              </a:extLst>
            </p:cNvPr>
            <p:cNvSpPr txBox="1"/>
            <p:nvPr/>
          </p:nvSpPr>
          <p:spPr>
            <a:xfrm>
              <a:off x="237838" y="4173402"/>
              <a:ext cx="75598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1627220" y="4984612"/>
              <a:ext cx="92555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1627220" y="465438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069405" y="465438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2" name="연결선: 꺾임 61">
              <a:extLst>
                <a:ext uri="{FF2B5EF4-FFF2-40B4-BE49-F238E27FC236}">
                  <a16:creationId xmlns:a16="http://schemas.microsoft.com/office/drawing/2014/main" id="{E245D678-0BE5-4AA3-806C-BDE6C4121F96}"/>
                </a:ext>
              </a:extLst>
            </p:cNvPr>
            <p:cNvCxnSpPr>
              <a:cxnSpLocks/>
              <a:endCxn id="60" idx="1"/>
            </p:cNvCxnSpPr>
            <p:nvPr/>
          </p:nvCxnSpPr>
          <p:spPr>
            <a:xfrm>
              <a:off x="1027236" y="484231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2299AE-746D-4606-B4F4-9AB4403522B0}"/>
              </a:ext>
            </a:extLst>
          </p:cNvPr>
          <p:cNvSpPr txBox="1"/>
          <p:nvPr/>
        </p:nvSpPr>
        <p:spPr>
          <a:xfrm>
            <a:off x="7036432" y="4656675"/>
            <a:ext cx="47641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04400148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33989" y="976146"/>
            <a:ext cx="8143933"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err</a:t>
            </a:r>
            <a:r>
              <a:rPr lang="en-US" altLang="ko-KR" err="1">
                <a:solidFill>
                  <a:schemeClr val="tx1"/>
                </a:solidFill>
                <a:latin typeface="Consolas" panose="020B0609020204030204" pitchFamily="49" charset="0"/>
              </a:rPr>
              <a:t>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572422" y="5428266"/>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572422" y="5428266"/>
                <a:ext cx="5015604" cy="635559"/>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277135" y="5911417"/>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632262" y="5101619"/>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635730" y="2787676"/>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5086380" y="6225715"/>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820080" y="6224595"/>
            <a:ext cx="201048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(1,10) =&gt; (32,10)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55424" y="3479198"/>
            <a:ext cx="111601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55424" y="2281591"/>
            <a:ext cx="108074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951322" y="3649696"/>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718872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36506" y="2589727"/>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300792"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721528"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4142264"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563000"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721528"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4142264"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56300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300791"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852005" y="449688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36506" y="308889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5168859" y="448871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701791"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6122527"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6122527"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70179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25417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27800" y="308986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66399"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87135"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907871"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87135"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907871"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66398"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617612" y="446579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27800" y="35890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934466" y="445762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467398"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888134"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888134"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467397"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1536506" y="261700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06384" y="4538681"/>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61436"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82172"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102908"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82172"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102908"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61435"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157810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11258" y="794118"/>
            <a:ext cx="8143933" cy="1384995"/>
          </a:xfrm>
          <a:prstGeom prst="rect">
            <a:avLst/>
          </a:prstGeom>
          <a:solidFill>
            <a:srgbClr val="E2E2F6"/>
          </a:solidFill>
        </p:spPr>
        <p:txBody>
          <a:bodyPr wrap="square">
            <a:spAutoFit/>
          </a:bodyPr>
          <a:lstStyle/>
          <a:p>
            <a:r>
              <a:rPr lang="en-US" altLang="ko-KR" sz="1400">
                <a:solidFill>
                  <a:srgbClr val="FF0000"/>
                </a:solidFill>
                <a:latin typeface="Consolas" panose="020B0609020204030204" pitchFamily="49" charset="0"/>
              </a:rPr>
              <a:t>for x, h in zip(seq[::-1][:10], </a:t>
            </a:r>
            <a:r>
              <a:rPr lang="en-US" altLang="ko-KR" sz="1400" err="1">
                <a:solidFill>
                  <a:srgbClr val="FF0000"/>
                </a:solidFill>
                <a:latin typeface="Consolas" panose="020B0609020204030204" pitchFamily="49" charset="0"/>
              </a:rPr>
              <a:t>self.h</a:t>
            </a:r>
            <a:r>
              <a:rPr lang="en-US" altLang="ko-KR" sz="1400">
                <a:solidFill>
                  <a:srgbClr val="FF0000"/>
                </a:solidFill>
                <a:latin typeface="Consolas" panose="020B0609020204030204" pitchFamily="49" charset="0"/>
              </a:rPr>
              <a:t>[:-1][::-1][:10]):</a:t>
            </a:r>
          </a:p>
          <a:p>
            <a:r>
              <a:rPr lang="en-US" altLang="ko-KR" sz="1400">
                <a:solidFill>
                  <a:schemeClr val="tx1"/>
                </a:solidFill>
                <a:latin typeface="Consolas" panose="020B0609020204030204" pitchFamily="49" charset="0"/>
              </a:rPr>
              <a:t>    w1h_grad += np.dot(</a:t>
            </a:r>
            <a:r>
              <a:rPr lang="en-US" altLang="ko-KR" sz="1400" err="1">
                <a:solidFill>
                  <a:schemeClr val="tx1"/>
                </a:solidFill>
                <a:latin typeface="Consolas" panose="020B0609020204030204" pitchFamily="49" charset="0"/>
              </a:rPr>
              <a:t>h.T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w1x_grad += np.dot(</a:t>
            </a:r>
            <a:r>
              <a:rPr lang="en-US" altLang="ko-KR" sz="1400" err="1">
                <a:solidFill>
                  <a:schemeClr val="tx1"/>
                </a:solidFill>
                <a:latin typeface="Consolas" panose="020B0609020204030204" pitchFamily="49" charset="0"/>
              </a:rPr>
              <a:t>x.T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b1_grad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이전 타임 스텝의 셀 직전까지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 np.dot(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687016" y="5662084"/>
                <a:ext cx="4077911" cy="31207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687016" y="5662084"/>
                <a:ext cx="4077911" cy="312073"/>
              </a:xfrm>
              <a:prstGeom prst="rect">
                <a:avLst/>
              </a:prstGeom>
              <a:blipFill>
                <a:blip r:embed="rId3"/>
                <a:stretch>
                  <a:fillRect t="-3922" r="-897" b="-352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525870" y="2283215"/>
                <a:ext cx="8064110" cy="4104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sub>
                      </m:sSub>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525870" y="2283215"/>
                <a:ext cx="8064110" cy="410497"/>
              </a:xfrm>
              <a:prstGeom prst="rect">
                <a:avLst/>
              </a:prstGeom>
              <a:blipFill>
                <a:blip r:embed="rId4"/>
                <a:stretch>
                  <a:fillRect b="-29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363185" y="3352191"/>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1800" b="0" i="1" smtClean="0">
                          <a:solidFill>
                            <a:srgbClr val="000000"/>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i="1" smtClean="0">
                              <a:solidFill>
                                <a:srgbClr val="FF0000"/>
                              </a:solidFill>
                              <a:latin typeface="Cambria Math" panose="02040503050406030204" pitchFamily="18" charset="0"/>
                            </a:rPr>
                            <m:t>𝑋</m:t>
                          </m:r>
                        </m:e>
                        <m:sub>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b="0" i="1" smtClean="0">
                              <a:solidFill>
                                <a:srgbClr val="FF0000"/>
                              </a:solidFill>
                              <a:latin typeface="Cambria Math" panose="02040503050406030204" pitchFamily="18" charset="0"/>
                              <a:ea typeface="Cambria Math" panose="02040503050406030204" pitchFamily="18" charset="0"/>
                            </a:rPr>
                          </m:ctrlPr>
                        </m:sSubPr>
                        <m:e>
                          <m:r>
                            <a:rPr lang="en-US" altLang="ko-KR" sz="1800" b="0" i="1" smtClean="0">
                              <a:solidFill>
                                <a:srgbClr val="FF0000"/>
                              </a:solidFill>
                              <a:latin typeface="Cambria Math" panose="02040503050406030204" pitchFamily="18" charset="0"/>
                              <a:ea typeface="Cambria Math" panose="02040503050406030204" pitchFamily="18" charset="0"/>
                            </a:rPr>
                            <m:t>𝑋</m:t>
                          </m:r>
                        </m:e>
                        <m:sub>
                          <m:r>
                            <a:rPr lang="en-US" altLang="ko-KR" sz="18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363185" y="3352191"/>
                <a:ext cx="6967391" cy="410497"/>
              </a:xfrm>
              <a:prstGeom prst="rect">
                <a:avLst/>
              </a:prstGeom>
              <a:blipFill>
                <a:blip r:embed="rId5"/>
                <a:stretch>
                  <a:fillRect b="-298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940766" y="2670450"/>
            <a:ext cx="443262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(10,32)(32,10) =&gt; (10,10)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940766" y="3820777"/>
            <a:ext cx="477246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(100,32)(32,10) =&gt; (100,10)</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1004157" y="4608126"/>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1004157" y="4608126"/>
                <a:ext cx="6967391" cy="410497"/>
              </a:xfrm>
              <a:prstGeom prst="rect">
                <a:avLst/>
              </a:prstGeom>
              <a:blipFill>
                <a:blip r:embed="rId6"/>
                <a:stretch>
                  <a:fillRect b="-2985"/>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940766" y="5092229"/>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(32,10) =&gt; (10,)</a:t>
            </a:r>
            <a:endParaRPr lang="ko-KR" altLang="en-US" sz="2400">
              <a:solidFill>
                <a:schemeClr val="tx1"/>
              </a:solidFill>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619482" y="2745742"/>
            <a:ext cx="970498" cy="96824"/>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619482" y="2842566"/>
            <a:ext cx="970498" cy="96824"/>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619482" y="2939390"/>
            <a:ext cx="970498" cy="96824"/>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619482" y="3036214"/>
            <a:ext cx="970498" cy="96824"/>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619482" y="3133038"/>
            <a:ext cx="970498" cy="96824"/>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619482" y="3229861"/>
            <a:ext cx="970498" cy="96824"/>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619482" y="3326685"/>
            <a:ext cx="970498" cy="96824"/>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619482" y="3423509"/>
            <a:ext cx="970498" cy="96824"/>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619482" y="3520332"/>
            <a:ext cx="970498" cy="96824"/>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619482" y="3617156"/>
            <a:ext cx="970498" cy="96824"/>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619482" y="3713980"/>
            <a:ext cx="970498" cy="96824"/>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619482" y="3810804"/>
            <a:ext cx="970498" cy="96824"/>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619482" y="3907628"/>
            <a:ext cx="970498" cy="96824"/>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619482" y="4004451"/>
            <a:ext cx="970498" cy="96824"/>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619482" y="4101275"/>
            <a:ext cx="970498" cy="96824"/>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619482" y="4198099"/>
            <a:ext cx="970498" cy="96824"/>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619482" y="4294922"/>
            <a:ext cx="970498" cy="96824"/>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619482" y="4391746"/>
            <a:ext cx="970498" cy="96824"/>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619482" y="4488570"/>
            <a:ext cx="970498" cy="96824"/>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619482" y="4585394"/>
            <a:ext cx="970498" cy="96824"/>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619482" y="4682218"/>
            <a:ext cx="970498" cy="96824"/>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619482" y="4779041"/>
            <a:ext cx="970498" cy="96824"/>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619482" y="4875865"/>
            <a:ext cx="970498" cy="96824"/>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619482" y="4972689"/>
            <a:ext cx="970498" cy="96824"/>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619482" y="5069512"/>
            <a:ext cx="970498" cy="96824"/>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619482" y="5166336"/>
            <a:ext cx="970498" cy="96824"/>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619482" y="5263160"/>
            <a:ext cx="970498" cy="96824"/>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619482" y="5359984"/>
            <a:ext cx="970498" cy="96824"/>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619482" y="5456808"/>
            <a:ext cx="970498" cy="96824"/>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619482" y="5553631"/>
            <a:ext cx="970498" cy="96824"/>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619482" y="5650455"/>
            <a:ext cx="970498" cy="96824"/>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619482" y="5747279"/>
            <a:ext cx="970498" cy="96824"/>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909954" y="2842566"/>
            <a:ext cx="398892" cy="316924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619482" y="6072527"/>
            <a:ext cx="970498" cy="96824"/>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687016" y="5938655"/>
                <a:ext cx="5951245"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687016" y="5938655"/>
                <a:ext cx="5951245" cy="353558"/>
              </a:xfrm>
              <a:prstGeom prst="rect">
                <a:avLst/>
              </a:prstGeom>
              <a:blipFill>
                <a:blip r:embed="rId7"/>
                <a:stretch>
                  <a:fillRect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687016" y="6256712"/>
                <a:ext cx="7931338"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687016" y="6256712"/>
                <a:ext cx="7931338" cy="353558"/>
              </a:xfrm>
              <a:prstGeom prst="rect">
                <a:avLst/>
              </a:prstGeom>
              <a:blipFill>
                <a:blip r:embed="rId8"/>
                <a:stretch>
                  <a:fillRect b="-241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84472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2" name="TextBox 1">
            <a:extLst>
              <a:ext uri="{FF2B5EF4-FFF2-40B4-BE49-F238E27FC236}">
                <a16:creationId xmlns:a16="http://schemas.microsoft.com/office/drawing/2014/main" id="{1296CA63-C2F2-4AB3-BF3B-0EFCD21469A8}"/>
              </a:ext>
            </a:extLst>
          </p:cNvPr>
          <p:cNvSpPr txBox="1"/>
          <p:nvPr/>
        </p:nvSpPr>
        <p:spPr>
          <a:xfrm>
            <a:off x="572201"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sum=0</a:t>
            </a:r>
          </a:p>
          <a:p>
            <a:pPr algn="l"/>
            <a:r>
              <a:rPr lang="en-US" altLang="ko-KR" sz="2400">
                <a:solidFill>
                  <a:schemeClr val="tx1"/>
                </a:solidFill>
                <a:latin typeface="Consolas" panose="020B0609020204030204" pitchFamily="49" charset="0"/>
              </a:rPr>
              <a:t>for i in range(10):</a:t>
            </a:r>
          </a:p>
          <a:p>
            <a:pPr algn="l"/>
            <a:r>
              <a:rPr lang="en-US" altLang="ko-KR" sz="2400">
                <a:solidFill>
                  <a:schemeClr val="tx1"/>
                </a:solidFill>
                <a:latin typeface="Consolas" panose="020B0609020204030204" pitchFamily="49" charset="0"/>
              </a:rPr>
              <a:t>    sum = sum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1+2+3+4+5+6+7+8+9+10 </a:t>
            </a:r>
          </a:p>
          <a:p>
            <a:pPr algn="l"/>
            <a:r>
              <a:rPr lang="en-US" altLang="ko-KR" sz="2400">
                <a:solidFill>
                  <a:schemeClr val="tx1"/>
                </a:solidFill>
                <a:latin typeface="Consolas" panose="020B0609020204030204" pitchFamily="49" charset="0"/>
              </a:rPr>
              <a:t>print(sum)  </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72201" y="847082"/>
            <a:ext cx="110799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480790"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fact=1</a:t>
            </a:r>
          </a:p>
          <a:p>
            <a:pPr algn="l"/>
            <a:r>
              <a:rPr lang="en-US" altLang="ko-KR" sz="2400">
                <a:solidFill>
                  <a:schemeClr val="tx1"/>
                </a:solidFill>
                <a:latin typeface="Consolas" panose="020B0609020204030204" pitchFamily="49" charset="0"/>
              </a:rPr>
              <a:t>for i in range(5):</a:t>
            </a:r>
          </a:p>
          <a:p>
            <a:pPr algn="l"/>
            <a:r>
              <a:rPr lang="en-US" altLang="ko-KR" sz="2400">
                <a:solidFill>
                  <a:schemeClr val="tx1"/>
                </a:solidFill>
                <a:latin typeface="Consolas" panose="020B0609020204030204" pitchFamily="49" charset="0"/>
              </a:rPr>
              <a:t>    fact = fact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a:t>
            </a:r>
          </a:p>
          <a:p>
            <a:pPr algn="l"/>
            <a:r>
              <a:rPr lang="en-US" altLang="ko-KR" sz="2400">
                <a:solidFill>
                  <a:schemeClr val="tx1"/>
                </a:solidFill>
                <a:latin typeface="Consolas" panose="020B0609020204030204" pitchFamily="49" charset="0"/>
              </a:rPr>
              <a:t>print(fact)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87204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r>
              <a:rPr lang="en-US" altLang="ko-KR" sz="1100">
                <a:solidFill>
                  <a:srgbClr val="3399FF"/>
                </a:solidFill>
                <a:latin typeface="Consolas" panose="020B0609020204030204" pitchFamily="49" charset="0"/>
                <a:ea typeface="고도 M" panose="02000503000000020004" pitchFamily="2" charset="-127"/>
              </a:rPr>
              <a:t>3200+1024+32  </a:t>
            </a:r>
            <a:r>
              <a:rPr lang="en-US" altLang="ko-KR" sz="1100">
                <a:solidFill>
                  <a:schemeClr val="tx1"/>
                </a:solidFill>
                <a:latin typeface="Consolas" panose="020B0609020204030204" pitchFamily="49" charset="0"/>
                <a:ea typeface="고도 M" panose="02000503000000020004" pitchFamily="2" charset="-127"/>
              </a:rPr>
              <a:t>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r>
              <a:rPr lang="en-US" altLang="ko-KR" sz="1100">
                <a:solidFill>
                  <a:srgbClr val="3399FF"/>
                </a:solidFill>
                <a:latin typeface="Consolas" panose="020B0609020204030204" pitchFamily="49" charset="0"/>
                <a:ea typeface="고도 M" panose="02000503000000020004" pitchFamily="2" charset="-127"/>
              </a:rPr>
              <a:t>32+1  ( </a:t>
            </a:r>
            <a:r>
              <a:rPr lang="ko-KR" altLang="en-US" sz="1100">
                <a:solidFill>
                  <a:srgbClr val="3399FF"/>
                </a:solidFill>
                <a:latin typeface="Consolas" panose="020B0609020204030204" pitchFamily="49" charset="0"/>
                <a:ea typeface="고도 M" panose="02000503000000020004" pitchFamily="2" charset="-127"/>
              </a:rPr>
              <a:t>입력뉴런수</a:t>
            </a:r>
            <a:r>
              <a:rPr lang="en-US" altLang="ko-KR" sz="1100">
                <a:solidFill>
                  <a:srgbClr val="3399FF"/>
                </a:solidFill>
                <a:latin typeface="Consolas" panose="020B0609020204030204" pitchFamily="49" charset="0"/>
                <a:ea typeface="고도 M" panose="02000503000000020004" pitchFamily="2" charset="-127"/>
              </a:rPr>
              <a:t>, </a:t>
            </a:r>
            <a:r>
              <a:rPr lang="ko-KR" altLang="en-US" sz="1100">
                <a:solidFill>
                  <a:srgbClr val="3399FF"/>
                </a:solidFill>
                <a:latin typeface="Consolas" panose="020B0609020204030204" pitchFamily="49" charset="0"/>
                <a:ea typeface="고도 M" panose="02000503000000020004" pitchFamily="2" charset="-127"/>
              </a:rPr>
              <a:t>출력 뉴런수 </a:t>
            </a:r>
            <a:r>
              <a:rPr lang="en-US" altLang="ko-KR" sz="1100">
                <a:solidFill>
                  <a:srgbClr val="3399FF"/>
                </a:solidFill>
                <a:latin typeface="Consolas" panose="020B0609020204030204" pitchFamily="49" charset="0"/>
                <a:ea typeface="고도 M" panose="02000503000000020004" pitchFamily="2" charset="-127"/>
              </a:rPr>
              <a:t>) =&gt; ( 32, 1 )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299" y="4327488"/>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7112742" y="1444236"/>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597458" y="2462868"/>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597458" y="2462868"/>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04534" y="1104534"/>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 </a:t>
            </a:r>
            <a:r>
              <a:rPr lang="en-US" altLang="ko-KR" sz="1800">
                <a:solidFill>
                  <a:schemeClr val="tx1"/>
                </a:solidFill>
                <a:latin typeface="Consolas" panose="020B0609020204030204" pitchFamily="49" charset="0"/>
              </a:rPr>
              <a:t>Sequential</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a:t>
            </a:r>
            <a:r>
              <a:rPr lang="en-US" altLang="ko-KR" sz="1800">
                <a:solidFill>
                  <a:schemeClr val="tx1"/>
                </a:solidFill>
                <a:latin typeface="Consolas" panose="020B0609020204030204" pitchFamily="49" charset="0"/>
              </a:rPr>
              <a:t> Dense</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numpy</a:t>
            </a:r>
            <a:r>
              <a:rPr lang="en-US" altLang="ko-KR" sz="1800">
                <a:solidFill>
                  <a:srgbClr val="FF0000"/>
                </a:solidFill>
                <a:latin typeface="Consolas" panose="020B0609020204030204" pitchFamily="49" charset="0"/>
              </a:rPr>
              <a:t> as np </a:t>
            </a: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matplotlib.pyplot</a:t>
            </a:r>
            <a:r>
              <a:rPr lang="en-US" altLang="ko-KR" sz="1800">
                <a:solidFill>
                  <a:srgbClr val="FF0000"/>
                </a:solidFill>
                <a:latin typeface="Consolas" panose="020B0609020204030204" pitchFamily="49" charset="0"/>
              </a:rPr>
              <a:t> as </a:t>
            </a:r>
            <a:r>
              <a:rPr lang="en-US" altLang="ko-KR" sz="1800" err="1">
                <a:solidFill>
                  <a:srgbClr val="FF0000"/>
                </a:solidFill>
                <a:latin typeface="Consolas" panose="020B0609020204030204" pitchFamily="49" charset="0"/>
              </a:rPr>
              <a:t>plt</a:t>
            </a:r>
            <a:endParaRPr lang="en-US" altLang="ko-KR" sz="1800">
              <a:solidFill>
                <a:srgbClr val="FF0000"/>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X=</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r>
              <a:rPr lang="en-US" altLang="ko-KR" sz="1800">
                <a:solidFill>
                  <a:srgbClr val="FF0000"/>
                </a:solidFill>
                <a:latin typeface="Consolas" panose="020B0609020204030204" pitchFamily="49" charset="0"/>
              </a:rPr>
              <a:t>Y=</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a:t>
            </a:r>
            <a:r>
              <a:rPr lang="en-US" altLang="ko-KR" sz="1800" err="1">
                <a:solidFill>
                  <a:srgbClr val="FF0000"/>
                </a:solidFill>
                <a:latin typeface="Consolas" panose="020B0609020204030204" pitchFamily="49" charset="0"/>
              </a:rPr>
              <a:t>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rgbClr val="FF0000"/>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X,Y</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a:t>
            </a:r>
            <a:r>
              <a:rPr lang="en-US" altLang="ko-KR" sz="1800">
                <a:solidFill>
                  <a:srgbClr val="FF0000"/>
                </a:solidFill>
                <a:latin typeface="Consolas" panose="020B0609020204030204" pitchFamily="49" charset="0"/>
              </a:rPr>
              <a:t>epochs=10</a:t>
            </a:r>
            <a:r>
              <a:rPr lang="en-US" altLang="ko-KR" sz="1800">
                <a:solidFill>
                  <a:schemeClr val="tx1"/>
                </a:solidFill>
                <a:latin typeface="Consolas" panose="020B0609020204030204" pitchFamily="49" charset="0"/>
              </a:rPr>
              <a:t>, shuffle=False)</a:t>
            </a:r>
          </a:p>
          <a:p>
            <a:endParaRPr lang="en-US" altLang="ko-KR" sz="1800">
              <a:solidFill>
                <a:srgbClr val="FF0000"/>
              </a:solidFill>
              <a:latin typeface="Consolas" panose="020B0609020204030204" pitchFamily="49" charset="0"/>
            </a:endParaRP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Y, '</a:t>
            </a:r>
            <a:r>
              <a:rPr lang="en-US" altLang="ko-KR" sz="1800" err="1">
                <a:solidFill>
                  <a:srgbClr val="FF0000"/>
                </a:solidFill>
                <a:latin typeface="Consolas" panose="020B0609020204030204" pitchFamily="49" charset="0"/>
              </a:rPr>
              <a:t>bo</a:t>
            </a:r>
            <a:r>
              <a:rPr lang="en-US" altLang="ko-KR" sz="1800">
                <a:solidFill>
                  <a:srgbClr val="FF0000"/>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rgbClr val="FF0000"/>
                </a:solidFill>
                <a:latin typeface="Consolas" panose="020B0609020204030204" pitchFamily="49" charset="0"/>
              </a:rPr>
              <a:t>plt.show</a:t>
            </a:r>
            <a:r>
              <a:rPr lang="en-US" altLang="ko-KR" sz="1800">
                <a:solidFill>
                  <a:srgbClr val="FF0000"/>
                </a:solidFill>
                <a:latin typeface="Consolas" panose="020B0609020204030204" pitchFamily="49" charset="0"/>
              </a:rPr>
              <a:t>()</a:t>
            </a:r>
            <a:endParaRPr lang="ko-KR" altLang="en-US" sz="1800">
              <a:solidFill>
                <a:srgbClr val="FF0000"/>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620044" y="1022727"/>
            <a:ext cx="6356227"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numerical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44" y="39724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322616" y="921138"/>
                <a:ext cx="3649012" cy="886589"/>
              </a:xfrm>
              <a:prstGeom prst="rect">
                <a:avLst/>
              </a:prstGeom>
              <a:noFill/>
            </p:spPr>
            <p:txBody>
              <a:bodyPr wrap="none" lIns="0" tIns="0" rIns="0" bIns="0" rtlCol="0">
                <a:spAutoFit/>
              </a:bodyPr>
              <a:lstStyle/>
              <a:p>
                <a:pPr algn="l"/>
                <a14:m>
                  <m:oMath xmlns:m="http://schemas.openxmlformats.org/officeDocument/2006/math">
                    <m:f>
                      <m:fPr>
                        <m:ctrlPr>
                          <a:rPr lang="en-US" altLang="ko-KR" sz="4000" i="1" smtClean="0">
                            <a:solidFill>
                              <a:schemeClr val="tx1"/>
                            </a:solidFill>
                            <a:latin typeface="Cambria Math" panose="02040503050406030204" pitchFamily="18" charset="0"/>
                          </a:rPr>
                        </m:ctrlPr>
                      </m:fPr>
                      <m:num>
                        <m:r>
                          <a:rPr lang="en-US" altLang="ko-KR" sz="4000" i="1" smtClean="0">
                            <a:solidFill>
                              <a:schemeClr val="tx1"/>
                            </a:solidFill>
                            <a:latin typeface="Cambria Math" panose="02040503050406030204" pitchFamily="18" charset="0"/>
                          </a:rPr>
                          <m:t>𝑑𝑦</m:t>
                        </m:r>
                      </m:num>
                      <m:den>
                        <m:r>
                          <a:rPr lang="en-US" altLang="ko-KR" sz="4000" i="1" smtClean="0">
                            <a:solidFill>
                              <a:schemeClr val="tx1"/>
                            </a:solidFill>
                            <a:latin typeface="Cambria Math" panose="02040503050406030204" pitchFamily="18" charset="0"/>
                          </a:rPr>
                          <m:t>𝑑𝑥</m:t>
                        </m:r>
                      </m:den>
                    </m:f>
                    <m:r>
                      <a:rPr lang="en-US" altLang="ko-KR" sz="4000" b="0" i="0" smtClean="0">
                        <a:solidFill>
                          <a:schemeClr val="tx1"/>
                        </a:solidFill>
                        <a:latin typeface="Cambria Math" panose="02040503050406030204" pitchFamily="18" charset="0"/>
                      </a:rPr>
                      <m:t>=</m:t>
                    </m:r>
                    <m:f>
                      <m:fPr>
                        <m:ctrlPr>
                          <a:rPr lang="en-US" altLang="ko-KR" sz="4000" b="0" i="1" smtClean="0">
                            <a:solidFill>
                              <a:schemeClr val="tx1"/>
                            </a:solidFill>
                            <a:latin typeface="Cambria Math" panose="02040503050406030204" pitchFamily="18" charset="0"/>
                          </a:rPr>
                        </m:ctrlPr>
                      </m:fPr>
                      <m:num>
                        <m:r>
                          <a:rPr lang="en-US" altLang="ko-KR" sz="4000" b="0" i="0" smtClean="0">
                            <a:solidFill>
                              <a:schemeClr val="tx1"/>
                            </a:solidFill>
                            <a:latin typeface="Cambria Math" panose="02040503050406030204" pitchFamily="18" charset="0"/>
                          </a:rPr>
                          <m:t>0.5</m:t>
                        </m:r>
                      </m:num>
                      <m:den>
                        <m:r>
                          <a:rPr lang="en-US" altLang="ko-KR" sz="4000" b="0" i="0" smtClean="0">
                            <a:solidFill>
                              <a:schemeClr val="tx1"/>
                            </a:solidFill>
                            <a:latin typeface="Cambria Math" panose="02040503050406030204" pitchFamily="18" charset="0"/>
                          </a:rPr>
                          <m:t>1</m:t>
                        </m:r>
                      </m:den>
                    </m:f>
                    <m:r>
                      <a:rPr lang="en-US" altLang="ko-KR" sz="4000" b="0" i="1" smtClean="0">
                        <a:solidFill>
                          <a:schemeClr val="tx1"/>
                        </a:solidFill>
                        <a:latin typeface="Cambria Math" panose="02040503050406030204" pitchFamily="18" charset="0"/>
                      </a:rPr>
                      <m:t>= </m:t>
                    </m:r>
                  </m:oMath>
                </a14:m>
                <a:r>
                  <a:rPr lang="ko-KR" altLang="en-US" sz="4000">
                    <a:solidFill>
                      <a:schemeClr val="tx1"/>
                    </a:solidFill>
                    <a:latin typeface="고도 M" panose="02000503000000020004" pitchFamily="2" charset="-127"/>
                    <a:ea typeface="고도 M" panose="02000503000000020004" pitchFamily="2" charset="-127"/>
                  </a:rPr>
                  <a:t>기울기</a:t>
                </a: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322616" y="921138"/>
                <a:ext cx="3649012" cy="886589"/>
              </a:xfrm>
              <a:prstGeom prst="rect">
                <a:avLst/>
              </a:prstGeom>
              <a:blipFill>
                <a:blip r:embed="rId6"/>
                <a:stretch>
                  <a:fillRect r="-7346" b="-212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b="-13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529490"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905072" y="323960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572653" y="762321"/>
            <a:ext cx="3922869" cy="15696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r>
              <a:rPr lang="en-US" altLang="ko-KR" sz="2400">
                <a:solidFill>
                  <a:schemeClr val="tx1"/>
                </a:solidFill>
                <a:latin typeface="Consolas" panose="020B0609020204030204" pitchFamily="49" charset="0"/>
              </a:rPr>
              <a:t>t1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pPr algn="l"/>
            <a:r>
              <a:rPr lang="en-US" altLang="ko-KR" sz="2400">
                <a:solidFill>
                  <a:schemeClr val="tx1"/>
                </a:solidFill>
                <a:latin typeface="Consolas" panose="020B0609020204030204" pitchFamily="49" charset="0"/>
              </a:rPr>
              <a:t>a1 = np.array([1,2,3])</a:t>
            </a:r>
          </a:p>
          <a:p>
            <a:pPr algn="l"/>
            <a:r>
              <a:rPr lang="en-US" altLang="ko-KR" sz="2400">
                <a:solidFill>
                  <a:schemeClr val="tx1"/>
                </a:solidFill>
                <a:latin typeface="Consolas" panose="020B0609020204030204" pitchFamily="49" charset="0"/>
              </a:rPr>
              <a:t>a.shape # (3,)</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909A479D-80C1-47C0-BE1E-4593F8B4797E}"/>
              </a:ext>
            </a:extLst>
          </p:cNvPr>
          <p:cNvSpPr/>
          <p:nvPr/>
        </p:nvSpPr>
        <p:spPr>
          <a:xfrm>
            <a:off x="715140"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983847"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574974"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649719"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240846"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7061094"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652221"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306267" y="3186371"/>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166101"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831973" y="3186371"/>
            <a:ext cx="563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511940" y="247517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endParaRPr lang="ko-KR" altLang="en-US" sz="2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395222"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986349"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577476"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62306" y="5731322"/>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453433"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2044560"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55781" y="516774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75853"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2044560"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635687"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710432"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301559"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403839"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994966"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366980" y="4479460"/>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226814" y="4479460"/>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72653" y="376825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t1</a:t>
            </a:r>
            <a:endParaRPr lang="ko-KR" altLang="en-US" sz="2400">
              <a:solidFill>
                <a:schemeClr val="tx1"/>
              </a:solidFill>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892686" y="4479460"/>
            <a:ext cx="51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2011725" y="242914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2011725" y="374986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807086" y="633640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91" name="직사각형 7190">
            <a:extLst>
              <a:ext uri="{FF2B5EF4-FFF2-40B4-BE49-F238E27FC236}">
                <a16:creationId xmlns:a16="http://schemas.microsoft.com/office/drawing/2014/main" id="{2729E4DA-0919-430F-849F-A98319D30C48}"/>
              </a:ext>
            </a:extLst>
          </p:cNvPr>
          <p:cNvSpPr/>
          <p:nvPr/>
        </p:nvSpPr>
        <p:spPr>
          <a:xfrm>
            <a:off x="8746836" y="1311564"/>
            <a:ext cx="1487055" cy="43178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8748697" y="2784764"/>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1341</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8746836" y="3255641"/>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8744975" y="3726518"/>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710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9723"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9766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=3</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976678" cy="369332"/>
              </a:xfrm>
              <a:prstGeom prst="rect">
                <a:avLst/>
              </a:prstGeom>
              <a:blipFill>
                <a:blip r:embed="rId10"/>
                <a:stretch>
                  <a:fillRect r="-1875"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12059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=−1</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1205907" cy="369332"/>
              </a:xfrm>
              <a:prstGeom prst="rect">
                <a:avLst/>
              </a:prstGeom>
              <a:blipFill>
                <a:blip r:embed="rId10"/>
                <a:stretch>
                  <a:fillRect r="-1010"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88306755-BE9C-45E0-8656-DDFBA4F3AA6A}"/>
              </a:ext>
            </a:extLst>
          </p:cNvPr>
          <p:cNvSpPr/>
          <p:nvPr/>
        </p:nvSpPr>
        <p:spPr>
          <a:xfrm>
            <a:off x="3833515" y="42212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1" name="직선 연결선 50">
            <a:extLst>
              <a:ext uri="{FF2B5EF4-FFF2-40B4-BE49-F238E27FC236}">
                <a16:creationId xmlns:a16="http://schemas.microsoft.com/office/drawing/2014/main" id="{F102D769-AD5C-4F31-B675-3F5962AAC1D4}"/>
              </a:ext>
            </a:extLst>
          </p:cNvPr>
          <p:cNvCxnSpPr>
            <a:cxnSpLocks/>
          </p:cNvCxnSpPr>
          <p:nvPr/>
        </p:nvCxnSpPr>
        <p:spPr>
          <a:xfrm>
            <a:off x="2985395" y="3332609"/>
            <a:ext cx="1831523" cy="239385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1281E23F-BF5E-4824-9239-2FD051EBE730}"/>
              </a:ext>
            </a:extLst>
          </p:cNvPr>
          <p:cNvSpPr/>
          <p:nvPr/>
        </p:nvSpPr>
        <p:spPr>
          <a:xfrm>
            <a:off x="4545210" y="4829401"/>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32E7E077-1346-4347-A580-4F8E5856116A}"/>
              </a:ext>
            </a:extLst>
          </p:cNvPr>
          <p:cNvSpPr/>
          <p:nvPr/>
        </p:nvSpPr>
        <p:spPr>
          <a:xfrm>
            <a:off x="4268308" y="469995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2076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31762" y="3623940"/>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26829"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496448"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489819" y="995123"/>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489819" y="995123"/>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2997295"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2997295"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64948" y="612328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701905" y="5538401"/>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5020" y="4748074"/>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401572" y="983550"/>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646324" y="3375242"/>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442</a:t>
            </a:r>
            <a:endParaRPr lang="ko-KR" altLang="en-US" sz="2400">
              <a:solidFill>
                <a:schemeClr val="tx1"/>
              </a:solidFill>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707247" y="534342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211207" y="5851618"/>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data[:,2]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83810" y="1908853"/>
            <a:ext cx="5508112" cy="3139321"/>
          </a:xfrm>
          <a:prstGeom prst="rect">
            <a:avLst/>
          </a:prstGeom>
          <a:solidFill>
            <a:srgbClr val="E2E2F6"/>
          </a:solidFill>
          <a:ln>
            <a:solidFill>
              <a:schemeClr val="bg1">
                <a:lumMod val="65000"/>
              </a:schemeClr>
            </a:solidFill>
          </a:ln>
        </p:spPr>
        <p:txBody>
          <a:bodyPr wrap="square">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sklearn.datasets</a:t>
            </a:r>
            <a:r>
              <a:rPr lang="en-US" altLang="ko-KR" sz="1800">
                <a:solidFill>
                  <a:schemeClr val="tx1"/>
                </a:solidFill>
                <a:latin typeface="Consolas" panose="020B0609020204030204" pitchFamily="49" charset="0"/>
              </a:rPr>
              <a:t> import </a:t>
            </a:r>
            <a:r>
              <a:rPr lang="en-US" altLang="ko-KR" sz="1800" err="1">
                <a:solidFill>
                  <a:schemeClr val="tx1"/>
                </a:solidFill>
                <a:latin typeface="Consolas" panose="020B0609020204030204" pitchFamily="49" charset="0"/>
              </a:rPr>
              <a:t>load_diabetes</a:t>
            </a:r>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diabetes = </a:t>
            </a:r>
            <a:r>
              <a:rPr lang="en-US" altLang="ko-KR" sz="1800" err="1">
                <a:solidFill>
                  <a:schemeClr val="tx1"/>
                </a:solidFill>
                <a:latin typeface="Consolas" panose="020B0609020204030204" pitchFamily="49" charset="0"/>
              </a:rPr>
              <a:t>load_diabetes</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diabetes.data</a:t>
            </a:r>
            <a:r>
              <a:rPr lang="en-US" altLang="ko-KR" sz="1800">
                <a:solidFill>
                  <a:schemeClr val="tx1"/>
                </a:solidFill>
                <a:latin typeface="Consolas" panose="020B0609020204030204" pitchFamily="49" charset="0"/>
              </a:rPr>
              <a:t>[:, 2]</a:t>
            </a:r>
          </a:p>
          <a:p>
            <a:r>
              <a:rPr lang="en-US" altLang="ko-KR" sz="1800">
                <a:solidFill>
                  <a:schemeClr val="tx1"/>
                </a:solidFill>
                <a:latin typeface="Consolas" panose="020B0609020204030204" pitchFamily="49" charset="0"/>
              </a:rPr>
              <a:t>y = </a:t>
            </a:r>
            <a:r>
              <a:rPr lang="en-US" altLang="ko-KR" sz="1800" err="1">
                <a:solidFill>
                  <a:schemeClr val="tx1"/>
                </a:solidFill>
                <a:latin typeface="Consolas" panose="020B0609020204030204" pitchFamily="49" charset="0"/>
              </a:rPr>
              <a:t>diabetes.target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plt.scatter</a:t>
            </a:r>
            <a:r>
              <a:rPr lang="en-US" altLang="ko-KR" sz="1800">
                <a:solidFill>
                  <a:schemeClr val="tx1"/>
                </a:solidFill>
                <a:latin typeface="Consolas" panose="020B0609020204030204" pitchFamily="49" charset="0"/>
              </a:rPr>
              <a:t>(x, y)</a:t>
            </a:r>
          </a:p>
          <a:p>
            <a:r>
              <a:rPr lang="en-US" altLang="ko-KR" sz="1800" err="1">
                <a:solidFill>
                  <a:schemeClr val="tx1"/>
                </a:solidFill>
                <a:latin typeface="Consolas" panose="020B0609020204030204" pitchFamily="49" charset="0"/>
              </a:rPr>
              <a:t>plt.xlabel</a:t>
            </a:r>
            <a:r>
              <a:rPr lang="en-US" altLang="ko-KR" sz="1800">
                <a:solidFill>
                  <a:schemeClr val="tx1"/>
                </a:solidFill>
                <a:latin typeface="Consolas" panose="020B0609020204030204" pitchFamily="49" charset="0"/>
              </a:rPr>
              <a:t>('x')</a:t>
            </a:r>
          </a:p>
          <a:p>
            <a:r>
              <a:rPr lang="en-US" altLang="ko-KR" sz="1800" err="1">
                <a:solidFill>
                  <a:schemeClr val="tx1"/>
                </a:solidFill>
                <a:latin typeface="Consolas" panose="020B0609020204030204" pitchFamily="49" charset="0"/>
              </a:rPr>
              <a:t>plt.ylabel</a:t>
            </a:r>
            <a:r>
              <a:rPr lang="en-US" altLang="ko-KR" sz="1800">
                <a:solidFill>
                  <a:schemeClr val="tx1"/>
                </a:solidFill>
                <a:latin typeface="Consolas" panose="020B0609020204030204" pitchFamily="49" charset="0"/>
              </a:rPr>
              <a:t>('y')</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4839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771378" y="3504298"/>
                <a:ext cx="18714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771378" y="3504298"/>
                <a:ext cx="1871474" cy="461665"/>
              </a:xfrm>
              <a:prstGeom prst="rect">
                <a:avLst/>
              </a:prstGeom>
              <a:blipFill>
                <a:blip r:embed="rId13"/>
                <a:stretch>
                  <a:fillRect t="-3947"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rgbClr val="FF0000"/>
                </a:solidFill>
                <a:latin typeface="Consolas" panose="020B0609020204030204" pitchFamily="49" charset="0"/>
              </a:rPr>
              <a:t>X=</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([1,2,3,4,5,6,7,8]) </a:t>
            </a:r>
          </a:p>
          <a:p>
            <a:r>
              <a:rPr lang="en-US" altLang="ko-KR">
                <a:solidFill>
                  <a:srgbClr val="FF0000"/>
                </a:solidFill>
                <a:latin typeface="Consolas" panose="020B0609020204030204" pitchFamily="49" charset="0"/>
              </a:rPr>
              <a:t>Y=</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rgbClr val="FF0000"/>
                </a:solidFill>
                <a:latin typeface="Consolas" panose="020B0609020204030204" pitchFamily="49" charset="0"/>
              </a:rPr>
              <a:t>lr</a:t>
            </a:r>
            <a:r>
              <a:rPr lang="en-US" altLang="ko-KR">
                <a:solidFill>
                  <a:srgbClr val="FF0000"/>
                </a:solidFill>
                <a:latin typeface="Consolas" panose="020B0609020204030204" pitchFamily="49" charset="0"/>
              </a:rPr>
              <a:t>=0.01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rgbClr val="FF0000"/>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rgbClr val="FF0000"/>
                </a:solidFill>
                <a:latin typeface="Consolas" panose="020B0609020204030204" pitchFamily="49" charset="0"/>
              </a:rPr>
              <a:t>plt.plot</a:t>
            </a:r>
            <a:r>
              <a:rPr lang="en-US" altLang="ko-KR">
                <a:solidFill>
                  <a:srgbClr val="FF0000"/>
                </a:solidFill>
                <a:latin typeface="Consolas" panose="020B0609020204030204" pitchFamily="49" charset="0"/>
              </a:rPr>
              <a:t>(X, Y, '</a:t>
            </a:r>
            <a:r>
              <a:rPr lang="en-US" altLang="ko-KR" err="1">
                <a:solidFill>
                  <a:srgbClr val="FF0000"/>
                </a:solidFill>
                <a:latin typeface="Consolas" panose="020B0609020204030204" pitchFamily="49" charset="0"/>
              </a:rPr>
              <a:t>rx</a:t>
            </a:r>
            <a:r>
              <a:rPr lang="en-US" altLang="ko-KR">
                <a:solidFill>
                  <a:srgbClr val="FF0000"/>
                </a:solidFill>
                <a:latin typeface="Consolas" panose="020B0609020204030204" pitchFamily="49" charset="0"/>
              </a:rPr>
              <a:t>')</a:t>
            </a:r>
          </a:p>
          <a:p>
            <a:r>
              <a:rPr lang="en-US" altLang="ko-KR">
                <a:solidFill>
                  <a:srgbClr val="FF0000"/>
                </a:solidFill>
                <a:latin typeface="Consolas" panose="020B0609020204030204" pitchFamily="49" charset="0"/>
              </a:rPr>
              <a:t>print(X)</a:t>
            </a:r>
          </a:p>
          <a:p>
            <a:r>
              <a:rPr lang="en-US" altLang="ko-KR">
                <a:solidFill>
                  <a:srgbClr val="FF0000"/>
                </a:solidFill>
                <a:latin typeface="Consolas" panose="020B0609020204030204" pitchFamily="49" charset="0"/>
              </a:rPr>
              <a:t>print(</a:t>
            </a:r>
            <a:r>
              <a:rPr lang="en-US" altLang="ko-KR" err="1">
                <a:solidFill>
                  <a:srgbClr val="FF0000"/>
                </a:solidFill>
                <a:latin typeface="Consolas" panose="020B0609020204030204" pitchFamily="49" charset="0"/>
              </a:rPr>
              <a:t>model.predict</a:t>
            </a:r>
            <a:r>
              <a:rPr lang="en-US" altLang="ko-KR">
                <a:solidFill>
                  <a:srgbClr val="FF0000"/>
                </a:solidFill>
                <a:latin typeface="Consolas" panose="020B0609020204030204" pitchFamily="49" charset="0"/>
              </a:rPr>
              <a:t>(X))</a:t>
            </a:r>
          </a:p>
          <a:p>
            <a:r>
              <a:rPr lang="en-US" altLang="ko-KR" err="1">
                <a:solidFill>
                  <a:srgbClr val="FF0000"/>
                </a:solidFill>
                <a:latin typeface="Consolas" panose="020B0609020204030204" pitchFamily="49" charset="0"/>
              </a:rPr>
              <a:t>plt.show</a:t>
            </a:r>
            <a:r>
              <a:rPr lang="en-US" altLang="ko-KR">
                <a:solidFill>
                  <a:srgbClr val="FF0000"/>
                </a:solidFill>
                <a:latin typeface="Consolas" panose="020B0609020204030204" pitchFamily="49" charset="0"/>
              </a:rPr>
              <a:t>()</a:t>
            </a:r>
            <a:endParaRPr lang="ko-KR" altLang="en-US">
              <a:solidFill>
                <a:srgbClr val="FF0000"/>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stCxn id="25" idx="3"/>
          </p:cNvCxnSpPr>
          <p:nvPr/>
        </p:nvCxnSpPr>
        <p:spPr>
          <a:xfrm flipV="1">
            <a:off x="3063959" y="1535811"/>
            <a:ext cx="3543576" cy="28213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pic>
        <p:nvPicPr>
          <p:cNvPr id="1028" name="Picture 4">
            <a:extLst>
              <a:ext uri="{FF2B5EF4-FFF2-40B4-BE49-F238E27FC236}">
                <a16:creationId xmlns:a16="http://schemas.microsoft.com/office/drawing/2014/main" id="{949635D9-C8E2-4312-8430-BFBECCF8E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8620" y="1207431"/>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19313" y="2106703"/>
            <a:ext cx="6157556" cy="175552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050" name="Picture 2">
            <a:extLst>
              <a:ext uri="{FF2B5EF4-FFF2-40B4-BE49-F238E27FC236}">
                <a16:creationId xmlns:a16="http://schemas.microsoft.com/office/drawing/2014/main" id="{2F2CB776-F4F8-44AD-969A-82CCA100D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49" y="1131518"/>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62103</TotalTime>
  <Words>38563</Words>
  <Application>Microsoft Office PowerPoint</Application>
  <PresentationFormat>사용자 지정</PresentationFormat>
  <Paragraphs>8785</Paragraphs>
  <Slides>420</Slides>
  <Notes>413</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420</vt:i4>
      </vt:variant>
    </vt:vector>
  </HeadingPairs>
  <TitlesOfParts>
    <vt:vector size="435" baseType="lpstr">
      <vt:lpstr>Arial</vt:lpstr>
      <vt:lpstr>Consolas</vt:lpstr>
      <vt:lpstr>고도 M</vt:lpstr>
      <vt:lpstr>Candara</vt:lpstr>
      <vt:lpstr>Calvin</vt:lpstr>
      <vt:lpstr>Wingdings</vt:lpstr>
      <vt:lpstr>Microsoft Sans Serif</vt:lpstr>
      <vt:lpstr>Cambria Math</vt:lpstr>
      <vt:lpstr>굴림</vt:lpstr>
      <vt:lpstr>나눔스퀘어 ExtraBold</vt:lpstr>
      <vt:lpstr>맑은 고딕</vt:lpstr>
      <vt:lpstr>고도 B</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이주광</cp:lastModifiedBy>
  <cp:revision>3390</cp:revision>
  <dcterms:created xsi:type="dcterms:W3CDTF">2008-02-04T08:04:25Z</dcterms:created>
  <dcterms:modified xsi:type="dcterms:W3CDTF">2020-10-30T03:40:48Z</dcterms:modified>
</cp:coreProperties>
</file>